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68" r:id="rId2"/>
    <p:sldId id="291" r:id="rId3"/>
    <p:sldId id="292" r:id="rId4"/>
    <p:sldId id="293" r:id="rId5"/>
    <p:sldId id="294" r:id="rId6"/>
    <p:sldId id="295" r:id="rId7"/>
    <p:sldId id="299" r:id="rId8"/>
    <p:sldId id="296" r:id="rId9"/>
    <p:sldId id="297" r:id="rId10"/>
    <p:sldId id="298" r:id="rId11"/>
    <p:sldId id="289"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4" autoAdjust="0"/>
    <p:restoredTop sz="95400" autoAdjust="0"/>
  </p:normalViewPr>
  <p:slideViewPr>
    <p:cSldViewPr snapToGrid="0">
      <p:cViewPr varScale="1">
        <p:scale>
          <a:sx n="89" d="100"/>
          <a:sy n="89" d="100"/>
        </p:scale>
        <p:origin x="586"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E4D7C34-49EF-4D0E-BAC9-22A9B8EB42F7}"/>
    <pc:docChg chg="addSld modSld">
      <pc:chgData name="" userId="" providerId="" clId="Web-{5E4D7C34-49EF-4D0E-BAC9-22A9B8EB42F7}" dt="2019-07-10T16:12:30.373" v="68" actId="20577"/>
      <pc:docMkLst>
        <pc:docMk/>
      </pc:docMkLst>
      <pc:sldChg chg="addSp delSp modSp new">
        <pc:chgData name="" userId="" providerId="" clId="Web-{5E4D7C34-49EF-4D0E-BAC9-22A9B8EB42F7}" dt="2019-07-10T16:12:30.357" v="67" actId="20577"/>
        <pc:sldMkLst>
          <pc:docMk/>
          <pc:sldMk cId="910541808" sldId="270"/>
        </pc:sldMkLst>
        <pc:spChg chg="mod">
          <ac:chgData name="" userId="" providerId="" clId="Web-{5E4D7C34-49EF-4D0E-BAC9-22A9B8EB42F7}" dt="2019-07-10T16:02:10.356" v="39" actId="20577"/>
          <ac:spMkLst>
            <pc:docMk/>
            <pc:sldMk cId="910541808" sldId="270"/>
            <ac:spMk id="2" creationId="{22A00303-43BA-4962-AE69-DB496702F753}"/>
          </ac:spMkLst>
        </pc:spChg>
        <pc:spChg chg="mod">
          <ac:chgData name="" userId="" providerId="" clId="Web-{5E4D7C34-49EF-4D0E-BAC9-22A9B8EB42F7}" dt="2019-07-10T16:12:30.357" v="67" actId="20577"/>
          <ac:spMkLst>
            <pc:docMk/>
            <pc:sldMk cId="910541808" sldId="270"/>
            <ac:spMk id="3" creationId="{64970F38-D6EB-498D-BE8F-0F760C8F9DA9}"/>
          </ac:spMkLst>
        </pc:spChg>
        <pc:graphicFrameChg chg="add del mod">
          <ac:chgData name="" userId="" providerId="" clId="Web-{5E4D7C34-49EF-4D0E-BAC9-22A9B8EB42F7}" dt="2019-07-10T16:05:56.544" v="62"/>
          <ac:graphicFrameMkLst>
            <pc:docMk/>
            <pc:sldMk cId="910541808" sldId="270"/>
            <ac:graphicFrameMk id="5" creationId="{63D43C12-662C-4C9C-91A7-3D210CEB8417}"/>
          </ac:graphicFrameMkLst>
        </pc:graphicFrameChg>
      </pc:sldChg>
      <pc:sldChg chg="add replId">
        <pc:chgData name="" userId="" providerId="" clId="Web-{5E4D7C34-49EF-4D0E-BAC9-22A9B8EB42F7}" dt="2019-07-10T16:00:44.731" v="1"/>
        <pc:sldMkLst>
          <pc:docMk/>
          <pc:sldMk cId="3868357061" sldId="271"/>
        </pc:sldMkLst>
      </pc:sldChg>
      <pc:sldChg chg="add replId">
        <pc:chgData name="" userId="" providerId="" clId="Web-{5E4D7C34-49EF-4D0E-BAC9-22A9B8EB42F7}" dt="2019-07-10T16:00:48.137" v="2"/>
        <pc:sldMkLst>
          <pc:docMk/>
          <pc:sldMk cId="4108602440" sldId="272"/>
        </pc:sldMkLst>
      </pc:sldChg>
      <pc:sldChg chg="add replId">
        <pc:chgData name="" userId="" providerId="" clId="Web-{5E4D7C34-49EF-4D0E-BAC9-22A9B8EB42F7}" dt="2019-07-10T16:00:49.902" v="3"/>
        <pc:sldMkLst>
          <pc:docMk/>
          <pc:sldMk cId="1220824015" sldId="273"/>
        </pc:sldMkLst>
      </pc:sldChg>
    </pc:docChg>
  </pc:docChgLst>
  <pc:docChgLst>
    <pc:chgData clId="Web-{FE225708-741E-4135-9A87-6BC4166B691F}"/>
    <pc:docChg chg="modSld">
      <pc:chgData name="" userId="" providerId="" clId="Web-{FE225708-741E-4135-9A87-6BC4166B691F}" dt="2019-07-10T18:19:33.566" v="4" actId="1076"/>
      <pc:docMkLst>
        <pc:docMk/>
      </pc:docMkLst>
      <pc:sldChg chg="addSp delSp modSp">
        <pc:chgData name="" userId="" providerId="" clId="Web-{FE225708-741E-4135-9A87-6BC4166B691F}" dt="2019-07-10T18:19:33.566" v="4" actId="1076"/>
        <pc:sldMkLst>
          <pc:docMk/>
          <pc:sldMk cId="1220824015" sldId="273"/>
        </pc:sldMkLst>
        <pc:spChg chg="mod">
          <ac:chgData name="" userId="" providerId="" clId="Web-{FE225708-741E-4135-9A87-6BC4166B691F}" dt="2019-07-10T18:19:33.566" v="4" actId="1076"/>
          <ac:spMkLst>
            <pc:docMk/>
            <pc:sldMk cId="1220824015" sldId="273"/>
            <ac:spMk id="2" creationId="{22A00303-43BA-4962-AE69-DB496702F753}"/>
          </ac:spMkLst>
        </pc:spChg>
        <pc:spChg chg="del">
          <ac:chgData name="" userId="" providerId="" clId="Web-{FE225708-741E-4135-9A87-6BC4166B691F}" dt="2019-07-10T18:19:15.660" v="0"/>
          <ac:spMkLst>
            <pc:docMk/>
            <pc:sldMk cId="1220824015" sldId="273"/>
            <ac:spMk id="3" creationId="{64970F38-D6EB-498D-BE8F-0F760C8F9DA9}"/>
          </ac:spMkLst>
        </pc:spChg>
        <pc:picChg chg="add mod ord">
          <ac:chgData name="" userId="" providerId="" clId="Web-{FE225708-741E-4135-9A87-6BC4166B691F}" dt="2019-07-10T18:19:28.191" v="3" actId="1076"/>
          <ac:picMkLst>
            <pc:docMk/>
            <pc:sldMk cId="1220824015" sldId="273"/>
            <ac:picMk id="4" creationId="{670CDBDB-1C71-4C10-BDE4-149CE00BB450}"/>
          </ac:picMkLst>
        </pc:picChg>
      </pc:sldChg>
    </pc:docChg>
  </pc:docChgLst>
  <pc:docChgLst>
    <pc:chgData clId="Web-{B3AC80F7-5E89-4DCA-BC6B-168001D86704}"/>
    <pc:docChg chg="addSld delSld modSld sldOrd">
      <pc:chgData name="" userId="" providerId="" clId="Web-{B3AC80F7-5E89-4DCA-BC6B-168001D86704}" dt="2019-07-11T02:50:24.543" v="281" actId="1076"/>
      <pc:docMkLst>
        <pc:docMk/>
      </pc:docMkLst>
      <pc:sldChg chg="addSp modSp">
        <pc:chgData name="" userId="" providerId="" clId="Web-{B3AC80F7-5E89-4DCA-BC6B-168001D86704}" dt="2019-07-11T02:36:51.987" v="154" actId="1076"/>
        <pc:sldMkLst>
          <pc:docMk/>
          <pc:sldMk cId="3724723559" sldId="266"/>
        </pc:sldMkLst>
        <pc:spChg chg="add mod">
          <ac:chgData name="" userId="" providerId="" clId="Web-{B3AC80F7-5E89-4DCA-BC6B-168001D86704}" dt="2019-07-11T02:36:51.987" v="154" actId="1076"/>
          <ac:spMkLst>
            <pc:docMk/>
            <pc:sldMk cId="3724723559" sldId="266"/>
            <ac:spMk id="8" creationId="{F3751584-6D97-48A1-85CC-0C42CAC312F8}"/>
          </ac:spMkLst>
        </pc:spChg>
      </pc:sldChg>
      <pc:sldChg chg="addSp modSp">
        <pc:chgData name="" userId="" providerId="" clId="Web-{B3AC80F7-5E89-4DCA-BC6B-168001D86704}" dt="2019-07-11T02:49:18.215" v="269" actId="1076"/>
        <pc:sldMkLst>
          <pc:docMk/>
          <pc:sldMk cId="910541808" sldId="270"/>
        </pc:sldMkLst>
        <pc:spChg chg="mod">
          <ac:chgData name="" userId="" providerId="" clId="Web-{B3AC80F7-5E89-4DCA-BC6B-168001D86704}" dt="2019-07-11T02:49:14.434" v="268" actId="1076"/>
          <ac:spMkLst>
            <pc:docMk/>
            <pc:sldMk cId="910541808" sldId="270"/>
            <ac:spMk id="2" creationId="{22A00303-43BA-4962-AE69-DB496702F753}"/>
          </ac:spMkLst>
        </pc:spChg>
        <pc:spChg chg="mod">
          <ac:chgData name="" userId="" providerId="" clId="Web-{B3AC80F7-5E89-4DCA-BC6B-168001D86704}" dt="2019-07-11T02:49:09.309" v="267" actId="1076"/>
          <ac:spMkLst>
            <pc:docMk/>
            <pc:sldMk cId="910541808" sldId="270"/>
            <ac:spMk id="5" creationId="{4DC1A6FF-C82D-4B92-8C3B-2A22C51A14EE}"/>
          </ac:spMkLst>
        </pc:spChg>
        <pc:picChg chg="mod">
          <ac:chgData name="" userId="" providerId="" clId="Web-{B3AC80F7-5E89-4DCA-BC6B-168001D86704}" dt="2019-07-11T02:49:18.215" v="269" actId="1076"/>
          <ac:picMkLst>
            <pc:docMk/>
            <pc:sldMk cId="910541808" sldId="270"/>
            <ac:picMk id="3" creationId="{6DFB50A7-4513-43D5-889F-ED9C4C88EAD2}"/>
          </ac:picMkLst>
        </pc:picChg>
        <pc:picChg chg="add mod ord modCrop">
          <ac:chgData name="" userId="" providerId="" clId="Web-{B3AC80F7-5E89-4DCA-BC6B-168001D86704}" dt="2019-07-11T02:49:02.059" v="266" actId="1076"/>
          <ac:picMkLst>
            <pc:docMk/>
            <pc:sldMk cId="910541808" sldId="270"/>
            <ac:picMk id="6" creationId="{3A5552B9-0B68-4BE2-B73F-C04F4007EA31}"/>
          </ac:picMkLst>
        </pc:picChg>
      </pc:sldChg>
      <pc:sldChg chg="del">
        <pc:chgData name="" userId="" providerId="" clId="Web-{B3AC80F7-5E89-4DCA-BC6B-168001D86704}" dt="2019-07-11T02:21:10.588" v="48"/>
        <pc:sldMkLst>
          <pc:docMk/>
          <pc:sldMk cId="4108602440" sldId="272"/>
        </pc:sldMkLst>
      </pc:sldChg>
      <pc:sldChg chg="addSp modSp ord">
        <pc:chgData name="" userId="" providerId="" clId="Web-{B3AC80F7-5E89-4DCA-BC6B-168001D86704}" dt="2019-07-11T02:29:48.136" v="143"/>
        <pc:sldMkLst>
          <pc:docMk/>
          <pc:sldMk cId="1220824015" sldId="273"/>
        </pc:sldMkLst>
        <pc:spChg chg="mod">
          <ac:chgData name="" userId="" providerId="" clId="Web-{B3AC80F7-5E89-4DCA-BC6B-168001D86704}" dt="2019-07-11T02:28:58.121" v="135" actId="20577"/>
          <ac:spMkLst>
            <pc:docMk/>
            <pc:sldMk cId="1220824015" sldId="273"/>
            <ac:spMk id="2" creationId="{22A00303-43BA-4962-AE69-DB496702F753}"/>
          </ac:spMkLst>
        </pc:spChg>
        <pc:spChg chg="add mod">
          <ac:chgData name="" userId="" providerId="" clId="Web-{B3AC80F7-5E89-4DCA-BC6B-168001D86704}" dt="2019-07-11T02:29:48.136" v="143"/>
          <ac:spMkLst>
            <pc:docMk/>
            <pc:sldMk cId="1220824015" sldId="273"/>
            <ac:spMk id="3" creationId="{938ABA85-A272-491A-A5C5-455DA56D38A5}"/>
          </ac:spMkLst>
        </pc:spChg>
      </pc:sldChg>
      <pc:sldChg chg="modSp">
        <pc:chgData name="" userId="" providerId="" clId="Web-{B3AC80F7-5E89-4DCA-BC6B-168001D86704}" dt="2019-07-11T02:50:24.543" v="281" actId="1076"/>
        <pc:sldMkLst>
          <pc:docMk/>
          <pc:sldMk cId="740231715" sldId="274"/>
        </pc:sldMkLst>
        <pc:spChg chg="mod">
          <ac:chgData name="" userId="" providerId="" clId="Web-{B3AC80F7-5E89-4DCA-BC6B-168001D86704}" dt="2019-07-11T02:50:17.497" v="280" actId="1076"/>
          <ac:spMkLst>
            <pc:docMk/>
            <pc:sldMk cId="740231715" sldId="274"/>
            <ac:spMk id="3" creationId="{84EEF6C0-315B-447F-AE52-8D7912C68B72}"/>
          </ac:spMkLst>
        </pc:spChg>
        <pc:picChg chg="mod">
          <ac:chgData name="" userId="" providerId="" clId="Web-{B3AC80F7-5E89-4DCA-BC6B-168001D86704}" dt="2019-07-11T02:50:24.543" v="281" actId="1076"/>
          <ac:picMkLst>
            <pc:docMk/>
            <pc:sldMk cId="740231715" sldId="274"/>
            <ac:picMk id="5" creationId="{86C33BD8-296F-4DFA-82F7-A25627B2EACE}"/>
          </ac:picMkLst>
        </pc:picChg>
        <pc:picChg chg="mod">
          <ac:chgData name="" userId="" providerId="" clId="Web-{B3AC80F7-5E89-4DCA-BC6B-168001D86704}" dt="2019-07-11T02:50:14.028" v="279" actId="1076"/>
          <ac:picMkLst>
            <pc:docMk/>
            <pc:sldMk cId="740231715" sldId="274"/>
            <ac:picMk id="7" creationId="{067B812F-B2A6-47C2-B510-5EF0001BA939}"/>
          </ac:picMkLst>
        </pc:picChg>
      </pc:sldChg>
      <pc:sldChg chg="addSp modSp">
        <pc:chgData name="" userId="" providerId="" clId="Web-{B3AC80F7-5E89-4DCA-BC6B-168001D86704}" dt="2019-07-11T02:29:26.824" v="141"/>
        <pc:sldMkLst>
          <pc:docMk/>
          <pc:sldMk cId="877441896" sldId="276"/>
        </pc:sldMkLst>
        <pc:spChg chg="mod">
          <ac:chgData name="" userId="" providerId="" clId="Web-{B3AC80F7-5E89-4DCA-BC6B-168001D86704}" dt="2019-07-11T02:29:10.652" v="138" actId="20577"/>
          <ac:spMkLst>
            <pc:docMk/>
            <pc:sldMk cId="877441896" sldId="276"/>
            <ac:spMk id="2" creationId="{22A00303-43BA-4962-AE69-DB496702F753}"/>
          </ac:spMkLst>
        </pc:spChg>
        <pc:spChg chg="add mod">
          <ac:chgData name="" userId="" providerId="" clId="Web-{B3AC80F7-5E89-4DCA-BC6B-168001D86704}" dt="2019-07-11T02:29:26.824" v="141"/>
          <ac:spMkLst>
            <pc:docMk/>
            <pc:sldMk cId="877441896" sldId="276"/>
            <ac:spMk id="3" creationId="{F744DB26-B513-46EF-9178-476D62657C8E}"/>
          </ac:spMkLst>
        </pc:spChg>
      </pc:sldChg>
      <pc:sldChg chg="del">
        <pc:chgData name="" userId="" providerId="" clId="Web-{B3AC80F7-5E89-4DCA-BC6B-168001D86704}" dt="2019-07-11T02:49:36.293" v="271"/>
        <pc:sldMkLst>
          <pc:docMk/>
          <pc:sldMk cId="2905803299" sldId="278"/>
        </pc:sldMkLst>
      </pc:sldChg>
      <pc:sldChg chg="modSp">
        <pc:chgData name="" userId="" providerId="" clId="Web-{B3AC80F7-5E89-4DCA-BC6B-168001D86704}" dt="2019-07-11T02:49:56.684" v="275" actId="20577"/>
        <pc:sldMkLst>
          <pc:docMk/>
          <pc:sldMk cId="3523313202" sldId="279"/>
        </pc:sldMkLst>
        <pc:spChg chg="mod">
          <ac:chgData name="" userId="" providerId="" clId="Web-{B3AC80F7-5E89-4DCA-BC6B-168001D86704}" dt="2019-07-11T02:49:56.684" v="275" actId="20577"/>
          <ac:spMkLst>
            <pc:docMk/>
            <pc:sldMk cId="3523313202" sldId="279"/>
            <ac:spMk id="3" creationId="{BC7E06B4-5B2D-4D81-9B68-6F2AFED9D9AE}"/>
          </ac:spMkLst>
        </pc:spChg>
      </pc:sldChg>
      <pc:sldChg chg="del">
        <pc:chgData name="" userId="" providerId="" clId="Web-{B3AC80F7-5E89-4DCA-BC6B-168001D86704}" dt="2019-07-11T02:21:42.666" v="52"/>
        <pc:sldMkLst>
          <pc:docMk/>
          <pc:sldMk cId="4102016083" sldId="280"/>
        </pc:sldMkLst>
      </pc:sldChg>
      <pc:sldChg chg="del">
        <pc:chgData name="" userId="" providerId="" clId="Web-{B3AC80F7-5E89-4DCA-BC6B-168001D86704}" dt="2019-07-11T02:21:44.228" v="53"/>
        <pc:sldMkLst>
          <pc:docMk/>
          <pc:sldMk cId="505790424" sldId="281"/>
        </pc:sldMkLst>
      </pc:sldChg>
      <pc:sldChg chg="del">
        <pc:chgData name="" userId="" providerId="" clId="Web-{B3AC80F7-5E89-4DCA-BC6B-168001D86704}" dt="2019-07-11T02:24:24.166" v="82"/>
        <pc:sldMkLst>
          <pc:docMk/>
          <pc:sldMk cId="3700741729" sldId="282"/>
        </pc:sldMkLst>
      </pc:sldChg>
      <pc:sldChg chg="modSp">
        <pc:chgData name="" userId="" providerId="" clId="Web-{B3AC80F7-5E89-4DCA-BC6B-168001D86704}" dt="2019-07-11T02:30:12.730" v="146"/>
        <pc:sldMkLst>
          <pc:docMk/>
          <pc:sldMk cId="460921589" sldId="283"/>
        </pc:sldMkLst>
        <pc:spChg chg="mod">
          <ac:chgData name="" userId="" providerId="" clId="Web-{B3AC80F7-5E89-4DCA-BC6B-168001D86704}" dt="2019-07-11T02:30:12.730" v="146"/>
          <ac:spMkLst>
            <pc:docMk/>
            <pc:sldMk cId="460921589" sldId="283"/>
            <ac:spMk id="5" creationId="{B161189C-577B-483F-BCBC-7878A42D49BF}"/>
          </ac:spMkLst>
        </pc:spChg>
      </pc:sldChg>
      <pc:sldChg chg="add del replId">
        <pc:chgData name="" userId="" providerId="" clId="Web-{B3AC80F7-5E89-4DCA-BC6B-168001D86704}" dt="2019-07-11T02:21:11.931" v="49"/>
        <pc:sldMkLst>
          <pc:docMk/>
          <pc:sldMk cId="3173630329" sldId="284"/>
        </pc:sldMkLst>
      </pc:sldChg>
      <pc:sldChg chg="addSp modSp add del replId">
        <pc:chgData name="" userId="" providerId="" clId="Web-{B3AC80F7-5E89-4DCA-BC6B-168001D86704}" dt="2019-07-11T02:20:37.509" v="43"/>
        <pc:sldMkLst>
          <pc:docMk/>
          <pc:sldMk cId="493343665" sldId="285"/>
        </pc:sldMkLst>
        <pc:spChg chg="add mod">
          <ac:chgData name="" userId="" providerId="" clId="Web-{B3AC80F7-5E89-4DCA-BC6B-168001D86704}" dt="2019-07-11T02:18:20.145" v="3" actId="1076"/>
          <ac:spMkLst>
            <pc:docMk/>
            <pc:sldMk cId="493343665" sldId="285"/>
            <ac:spMk id="3" creationId="{2C4CA159-20BF-474E-A00F-218136DCFC09}"/>
          </ac:spMkLst>
        </pc:spChg>
      </pc:sldChg>
      <pc:sldChg chg="addSp delSp modSp add replId">
        <pc:chgData name="" userId="" providerId="" clId="Web-{B3AC80F7-5E89-4DCA-BC6B-168001D86704}" dt="2019-07-11T02:29:56.543" v="144"/>
        <pc:sldMkLst>
          <pc:docMk/>
          <pc:sldMk cId="4232349081" sldId="286"/>
        </pc:sldMkLst>
        <pc:spChg chg="mod">
          <ac:chgData name="" userId="" providerId="" clId="Web-{B3AC80F7-5E89-4DCA-BC6B-168001D86704}" dt="2019-07-11T02:26:39.370" v="109" actId="20577"/>
          <ac:spMkLst>
            <pc:docMk/>
            <pc:sldMk cId="4232349081" sldId="286"/>
            <ac:spMk id="2" creationId="{22A00303-43BA-4962-AE69-DB496702F753}"/>
          </ac:spMkLst>
        </pc:spChg>
        <pc:spChg chg="add del">
          <ac:chgData name="" userId="" providerId="" clId="Web-{B3AC80F7-5E89-4DCA-BC6B-168001D86704}" dt="2019-07-11T02:20:19.759" v="42"/>
          <ac:spMkLst>
            <pc:docMk/>
            <pc:sldMk cId="4232349081" sldId="286"/>
            <ac:spMk id="3" creationId="{6DD19529-B6B5-4D76-AC5C-4DFC255A937E}"/>
          </ac:spMkLst>
        </pc:spChg>
        <pc:spChg chg="add mod">
          <ac:chgData name="" userId="" providerId="" clId="Web-{B3AC80F7-5E89-4DCA-BC6B-168001D86704}" dt="2019-07-11T02:29:56.543" v="144"/>
          <ac:spMkLst>
            <pc:docMk/>
            <pc:sldMk cId="4232349081" sldId="286"/>
            <ac:spMk id="5" creationId="{D41FC54A-B769-43E8-8759-1A8A9FF194D5}"/>
          </ac:spMkLst>
        </pc:spChg>
      </pc:sldChg>
      <pc:sldChg chg="addSp delSp modSp new ord">
        <pc:chgData name="" userId="" providerId="" clId="Web-{B3AC80F7-5E89-4DCA-BC6B-168001D86704}" dt="2019-07-11T02:29:34.527" v="142"/>
        <pc:sldMkLst>
          <pc:docMk/>
          <pc:sldMk cId="1352993314" sldId="287"/>
        </pc:sldMkLst>
        <pc:spChg chg="mod">
          <ac:chgData name="" userId="" providerId="" clId="Web-{B3AC80F7-5E89-4DCA-BC6B-168001D86704}" dt="2019-07-11T02:26:10.823" v="103" actId="1076"/>
          <ac:spMkLst>
            <pc:docMk/>
            <pc:sldMk cId="1352993314" sldId="287"/>
            <ac:spMk id="2" creationId="{AB08D3C6-A803-4115-833B-5AED065F7B0C}"/>
          </ac:spMkLst>
        </pc:spChg>
        <pc:spChg chg="del">
          <ac:chgData name="" userId="" providerId="" clId="Web-{B3AC80F7-5E89-4DCA-BC6B-168001D86704}" dt="2019-07-11T02:25:56.432" v="87"/>
          <ac:spMkLst>
            <pc:docMk/>
            <pc:sldMk cId="1352993314" sldId="287"/>
            <ac:spMk id="3" creationId="{A2766B1F-6E99-4286-B60E-589F68D56409}"/>
          </ac:spMkLst>
        </pc:spChg>
        <pc:spChg chg="add del mod">
          <ac:chgData name="" userId="" providerId="" clId="Web-{B3AC80F7-5E89-4DCA-BC6B-168001D86704}" dt="2019-07-11T02:25:02.994" v="86"/>
          <ac:spMkLst>
            <pc:docMk/>
            <pc:sldMk cId="1352993314" sldId="287"/>
            <ac:spMk id="4" creationId="{C47DBBEB-A7A1-4EB1-9772-A5FC4778BE80}"/>
          </ac:spMkLst>
        </pc:spChg>
        <pc:spChg chg="add mod">
          <ac:chgData name="" userId="" providerId="" clId="Web-{B3AC80F7-5E89-4DCA-BC6B-168001D86704}" dt="2019-07-11T02:29:34.527" v="142"/>
          <ac:spMkLst>
            <pc:docMk/>
            <pc:sldMk cId="1352993314" sldId="287"/>
            <ac:spMk id="9" creationId="{5EB14293-0C95-4A39-9F47-978D79AC24D8}"/>
          </ac:spMkLst>
        </pc:spChg>
        <pc:picChg chg="add mod ord">
          <ac:chgData name="" userId="" providerId="" clId="Web-{B3AC80F7-5E89-4DCA-BC6B-168001D86704}" dt="2019-07-11T02:26:26.213" v="107" actId="1076"/>
          <ac:picMkLst>
            <pc:docMk/>
            <pc:sldMk cId="1352993314" sldId="287"/>
            <ac:picMk id="5" creationId="{3662E1E6-1459-4959-BCE4-4C9FE00DED7B}"/>
          </ac:picMkLst>
        </pc:picChg>
        <pc:picChg chg="add del mod">
          <ac:chgData name="" userId="" providerId="" clId="Web-{B3AC80F7-5E89-4DCA-BC6B-168001D86704}" dt="2019-07-11T02:27:00.370" v="114"/>
          <ac:picMkLst>
            <pc:docMk/>
            <pc:sldMk cId="1352993314" sldId="287"/>
            <ac:picMk id="7" creationId="{268F496F-993A-49FC-9454-0EC33E1C0952}"/>
          </ac:picMkLst>
        </pc:picChg>
      </pc:sldChg>
      <pc:sldChg chg="modSp add replId">
        <pc:chgData name="" userId="" providerId="" clId="Web-{B3AC80F7-5E89-4DCA-BC6B-168001D86704}" dt="2019-07-11T02:49:47.809" v="272" actId="20577"/>
        <pc:sldMkLst>
          <pc:docMk/>
          <pc:sldMk cId="481316245" sldId="288"/>
        </pc:sldMkLst>
        <pc:spChg chg="mod">
          <ac:chgData name="" userId="" providerId="" clId="Web-{B3AC80F7-5E89-4DCA-BC6B-168001D86704}" dt="2019-07-11T02:49:47.809" v="272" actId="20577"/>
          <ac:spMkLst>
            <pc:docMk/>
            <pc:sldMk cId="481316245" sldId="288"/>
            <ac:spMk id="5" creationId="{4DC1A6FF-C82D-4B92-8C3B-2A22C51A14EE}"/>
          </ac:spMkLst>
        </pc:spChg>
      </pc:sldChg>
    </pc:docChg>
  </pc:docChgLst>
  <pc:docChgLst>
    <pc:chgData clId="Web-{D15C2E19-6207-46A4-A40E-4020FDED2579}"/>
    <pc:docChg chg="modSld">
      <pc:chgData name="" userId="" providerId="" clId="Web-{D15C2E19-6207-46A4-A40E-4020FDED2579}" dt="2019-07-10T16:37:11.487" v="61" actId="1076"/>
      <pc:docMkLst>
        <pc:docMk/>
      </pc:docMkLst>
      <pc:sldChg chg="addSp delSp modSp">
        <pc:chgData name="" userId="" providerId="" clId="Web-{D15C2E19-6207-46A4-A40E-4020FDED2579}" dt="2019-07-10T16:27:02.657" v="23" actId="20577"/>
        <pc:sldMkLst>
          <pc:docMk/>
          <pc:sldMk cId="910541808" sldId="270"/>
        </pc:sldMkLst>
        <pc:spChg chg="del">
          <ac:chgData name="" userId="" providerId="" clId="Web-{D15C2E19-6207-46A4-A40E-4020FDED2579}" dt="2019-07-10T16:18:32.140" v="0"/>
          <ac:spMkLst>
            <pc:docMk/>
            <pc:sldMk cId="910541808" sldId="270"/>
            <ac:spMk id="3" creationId="{64970F38-D6EB-498D-BE8F-0F760C8F9DA9}"/>
          </ac:spMkLst>
        </pc:spChg>
        <pc:spChg chg="add mod">
          <ac:chgData name="" userId="" providerId="" clId="Web-{D15C2E19-6207-46A4-A40E-4020FDED2579}" dt="2019-07-10T16:27:02.657" v="23" actId="20577"/>
          <ac:spMkLst>
            <pc:docMk/>
            <pc:sldMk cId="910541808" sldId="270"/>
            <ac:spMk id="5" creationId="{4DC1A6FF-C82D-4B92-8C3B-2A22C51A14EE}"/>
          </ac:spMkLst>
        </pc:spChg>
      </pc:sldChg>
      <pc:sldChg chg="addSp modSp">
        <pc:chgData name="" userId="" providerId="" clId="Web-{D15C2E19-6207-46A4-A40E-4020FDED2579}" dt="2019-07-10T16:37:11.487" v="61" actId="1076"/>
        <pc:sldMkLst>
          <pc:docMk/>
          <pc:sldMk cId="3868357061" sldId="271"/>
        </pc:sldMkLst>
        <pc:spChg chg="mod">
          <ac:chgData name="" userId="" providerId="" clId="Web-{D15C2E19-6207-46A4-A40E-4020FDED2579}" dt="2019-07-10T16:37:11.487" v="61" actId="1076"/>
          <ac:spMkLst>
            <pc:docMk/>
            <pc:sldMk cId="3868357061" sldId="271"/>
            <ac:spMk id="2" creationId="{22A00303-43BA-4962-AE69-DB496702F753}"/>
          </ac:spMkLst>
        </pc:spChg>
        <pc:spChg chg="mod">
          <ac:chgData name="" userId="" providerId="" clId="Web-{D15C2E19-6207-46A4-A40E-4020FDED2579}" dt="2019-07-10T16:29:10.345" v="49" actId="20577"/>
          <ac:spMkLst>
            <pc:docMk/>
            <pc:sldMk cId="3868357061" sldId="271"/>
            <ac:spMk id="3" creationId="{64970F38-D6EB-498D-BE8F-0F760C8F9DA9}"/>
          </ac:spMkLst>
        </pc:spChg>
        <pc:picChg chg="add mod">
          <ac:chgData name="" userId="" providerId="" clId="Web-{D15C2E19-6207-46A4-A40E-4020FDED2579}" dt="2019-07-10T16:36:32.721" v="56" actId="14100"/>
          <ac:picMkLst>
            <pc:docMk/>
            <pc:sldMk cId="3868357061" sldId="271"/>
            <ac:picMk id="4" creationId="{186D69B3-8D56-425E-AC05-9252B9D13C3C}"/>
          </ac:picMkLst>
        </pc:picChg>
        <pc:picChg chg="add mod">
          <ac:chgData name="" userId="" providerId="" clId="Web-{D15C2E19-6207-46A4-A40E-4020FDED2579}" dt="2019-07-10T16:37:06.487" v="60" actId="1076"/>
          <ac:picMkLst>
            <pc:docMk/>
            <pc:sldMk cId="3868357061" sldId="271"/>
            <ac:picMk id="6" creationId="{0330933F-1A43-41CC-ABC0-F0E2B6A769AF}"/>
          </ac:picMkLst>
        </pc:picChg>
      </pc:sldChg>
    </pc:docChg>
  </pc:docChgLst>
  <pc:docChgLst>
    <pc:chgData clId="Web-{889CB112-FCC4-453E-9D8F-7096B0692572}"/>
    <pc:docChg chg="addSld modSld sldOrd">
      <pc:chgData name="" userId="" providerId="" clId="Web-{889CB112-FCC4-453E-9D8F-7096B0692572}" dt="2019-07-10T17:58:20.672" v="43" actId="20577"/>
      <pc:docMkLst>
        <pc:docMk/>
      </pc:docMkLst>
      <pc:sldChg chg="addSp delSp modSp ord">
        <pc:chgData name="" userId="" providerId="" clId="Web-{889CB112-FCC4-453E-9D8F-7096B0692572}" dt="2019-07-10T17:57:42.078" v="24"/>
        <pc:sldMkLst>
          <pc:docMk/>
          <pc:sldMk cId="4108602440" sldId="272"/>
        </pc:sldMkLst>
        <pc:spChg chg="mod">
          <ac:chgData name="" userId="" providerId="" clId="Web-{889CB112-FCC4-453E-9D8F-7096B0692572}" dt="2019-07-10T17:57:28.781" v="23" actId="1076"/>
          <ac:spMkLst>
            <pc:docMk/>
            <pc:sldMk cId="4108602440" sldId="272"/>
            <ac:spMk id="2" creationId="{22A00303-43BA-4962-AE69-DB496702F753}"/>
          </ac:spMkLst>
        </pc:spChg>
        <pc:spChg chg="del">
          <ac:chgData name="" userId="" providerId="" clId="Web-{889CB112-FCC4-453E-9D8F-7096B0692572}" dt="2019-07-10T17:57:18" v="20"/>
          <ac:spMkLst>
            <pc:docMk/>
            <pc:sldMk cId="4108602440" sldId="272"/>
            <ac:spMk id="3" creationId="{64970F38-D6EB-498D-BE8F-0F760C8F9DA9}"/>
          </ac:spMkLst>
        </pc:spChg>
        <pc:picChg chg="add mod ord">
          <ac:chgData name="" userId="" providerId="" clId="Web-{889CB112-FCC4-453E-9D8F-7096B0692572}" dt="2019-07-10T17:57:24.828" v="22" actId="14100"/>
          <ac:picMkLst>
            <pc:docMk/>
            <pc:sldMk cId="4108602440" sldId="272"/>
            <ac:picMk id="4" creationId="{B2735500-CAEE-4779-8E7E-528EFDA675AB}"/>
          </ac:picMkLst>
        </pc:picChg>
      </pc:sldChg>
      <pc:sldChg chg="modSp">
        <pc:chgData name="" userId="" providerId="" clId="Web-{889CB112-FCC4-453E-9D8F-7096B0692572}" dt="2019-07-10T17:58:01.922" v="29" actId="20577"/>
        <pc:sldMkLst>
          <pc:docMk/>
          <pc:sldMk cId="1220824015" sldId="273"/>
        </pc:sldMkLst>
        <pc:spChg chg="mod">
          <ac:chgData name="" userId="" providerId="" clId="Web-{889CB112-FCC4-453E-9D8F-7096B0692572}" dt="2019-07-10T17:58:01.922" v="29" actId="20577"/>
          <ac:spMkLst>
            <pc:docMk/>
            <pc:sldMk cId="1220824015" sldId="273"/>
            <ac:spMk id="2" creationId="{22A00303-43BA-4962-AE69-DB496702F753}"/>
          </ac:spMkLst>
        </pc:spChg>
      </pc:sldChg>
      <pc:sldChg chg="addSp modSp new">
        <pc:chgData name="" userId="" providerId="" clId="Web-{889CB112-FCC4-453E-9D8F-7096B0692572}" dt="2019-07-10T17:55:11.218" v="19" actId="1076"/>
        <pc:sldMkLst>
          <pc:docMk/>
          <pc:sldMk cId="740231715" sldId="274"/>
        </pc:sldMkLst>
        <pc:picChg chg="add mod">
          <ac:chgData name="" userId="" providerId="" clId="Web-{889CB112-FCC4-453E-9D8F-7096B0692572}" dt="2019-07-10T17:55:04.452" v="18" actId="14100"/>
          <ac:picMkLst>
            <pc:docMk/>
            <pc:sldMk cId="740231715" sldId="274"/>
            <ac:picMk id="2" creationId="{E0BA77E2-C50B-4DE3-B63E-79F44B8E8162}"/>
          </ac:picMkLst>
        </pc:picChg>
        <pc:picChg chg="add mod">
          <ac:chgData name="" userId="" providerId="" clId="Web-{889CB112-FCC4-453E-9D8F-7096B0692572}" dt="2019-07-10T17:55:11.218" v="19" actId="1076"/>
          <ac:picMkLst>
            <pc:docMk/>
            <pc:sldMk cId="740231715" sldId="274"/>
            <ac:picMk id="4" creationId="{E03877E9-79A7-49DE-9183-C30588476269}"/>
          </ac:picMkLst>
        </pc:picChg>
      </pc:sldChg>
      <pc:sldChg chg="add replId">
        <pc:chgData name="" userId="" providerId="" clId="Web-{889CB112-FCC4-453E-9D8F-7096B0692572}" dt="2019-07-10T17:58:10.500" v="32"/>
        <pc:sldMkLst>
          <pc:docMk/>
          <pc:sldMk cId="628770155" sldId="275"/>
        </pc:sldMkLst>
      </pc:sldChg>
      <pc:sldChg chg="modSp add replId">
        <pc:chgData name="" userId="" providerId="" clId="Web-{889CB112-FCC4-453E-9D8F-7096B0692572}" dt="2019-07-10T17:58:20.672" v="42" actId="20577"/>
        <pc:sldMkLst>
          <pc:docMk/>
          <pc:sldMk cId="877441896" sldId="276"/>
        </pc:sldMkLst>
        <pc:spChg chg="mod">
          <ac:chgData name="" userId="" providerId="" clId="Web-{889CB112-FCC4-453E-9D8F-7096B0692572}" dt="2019-07-10T17:58:20.672" v="42" actId="20577"/>
          <ac:spMkLst>
            <pc:docMk/>
            <pc:sldMk cId="877441896" sldId="276"/>
            <ac:spMk id="2" creationId="{22A00303-43BA-4962-AE69-DB496702F753}"/>
          </ac:spMkLst>
        </pc:spChg>
      </pc:sldChg>
    </pc:docChg>
  </pc:docChgLst>
  <pc:docChgLst>
    <pc:chgData clId="Web-{AF7627BD-BB52-4D0B-AC7B-46A26E6559CC}"/>
    <pc:docChg chg="addSld delSld modSld">
      <pc:chgData name="" userId="" providerId="" clId="Web-{AF7627BD-BB52-4D0B-AC7B-46A26E6559CC}" dt="2019-07-11T00:55:27.607" v="14" actId="14100"/>
      <pc:docMkLst>
        <pc:docMk/>
      </pc:docMkLst>
      <pc:sldChg chg="modSp">
        <pc:chgData name="" userId="" providerId="" clId="Web-{AF7627BD-BB52-4D0B-AC7B-46A26E6559CC}" dt="2019-07-11T00:55:27.607" v="14" actId="14100"/>
        <pc:sldMkLst>
          <pc:docMk/>
          <pc:sldMk cId="3868357061" sldId="271"/>
        </pc:sldMkLst>
        <pc:picChg chg="mod">
          <ac:chgData name="" userId="" providerId="" clId="Web-{AF7627BD-BB52-4D0B-AC7B-46A26E6559CC}" dt="2019-07-11T00:55:27.607" v="14" actId="14100"/>
          <ac:picMkLst>
            <pc:docMk/>
            <pc:sldMk cId="3868357061" sldId="271"/>
            <ac:picMk id="4" creationId="{186D69B3-8D56-425E-AC05-9252B9D13C3C}"/>
          </ac:picMkLst>
        </pc:picChg>
      </pc:sldChg>
      <pc:sldChg chg="del">
        <pc:chgData name="" userId="" providerId="" clId="Web-{AF7627BD-BB52-4D0B-AC7B-46A26E6559CC}" dt="2019-07-11T00:51:28.434" v="9"/>
        <pc:sldMkLst>
          <pc:docMk/>
          <pc:sldMk cId="628770155" sldId="275"/>
        </pc:sldMkLst>
      </pc:sldChg>
      <pc:sldChg chg="addSp delSp modSp">
        <pc:chgData name="" userId="" providerId="" clId="Web-{AF7627BD-BB52-4D0B-AC7B-46A26E6559CC}" dt="2019-07-11T00:51:14.371" v="8" actId="1076"/>
        <pc:sldMkLst>
          <pc:docMk/>
          <pc:sldMk cId="877441896" sldId="276"/>
        </pc:sldMkLst>
        <pc:spChg chg="mod">
          <ac:chgData name="" userId="" providerId="" clId="Web-{AF7627BD-BB52-4D0B-AC7B-46A26E6559CC}" dt="2019-07-11T00:51:14.371" v="8" actId="1076"/>
          <ac:spMkLst>
            <pc:docMk/>
            <pc:sldMk cId="877441896" sldId="276"/>
            <ac:spMk id="2" creationId="{22A00303-43BA-4962-AE69-DB496702F753}"/>
          </ac:spMkLst>
        </pc:spChg>
        <pc:spChg chg="del">
          <ac:chgData name="" userId="" providerId="" clId="Web-{AF7627BD-BB52-4D0B-AC7B-46A26E6559CC}" dt="2019-07-11T00:50:39.371" v="0"/>
          <ac:spMkLst>
            <pc:docMk/>
            <pc:sldMk cId="877441896" sldId="276"/>
            <ac:spMk id="3" creationId="{64970F38-D6EB-498D-BE8F-0F760C8F9DA9}"/>
          </ac:spMkLst>
        </pc:spChg>
        <pc:picChg chg="add mod ord">
          <ac:chgData name="" userId="" providerId="" clId="Web-{AF7627BD-BB52-4D0B-AC7B-46A26E6559CC}" dt="2019-07-11T00:51:11.278" v="7" actId="1076"/>
          <ac:picMkLst>
            <pc:docMk/>
            <pc:sldMk cId="877441896" sldId="276"/>
            <ac:picMk id="4" creationId="{1AC35315-70AB-40E9-9B11-AF6A1F796706}"/>
          </ac:picMkLst>
        </pc:picChg>
      </pc:sldChg>
      <pc:sldChg chg="modSp add replId">
        <pc:chgData name="" userId="" providerId="" clId="Web-{AF7627BD-BB52-4D0B-AC7B-46A26E6559CC}" dt="2019-07-11T00:53:23.950" v="11" actId="20577"/>
        <pc:sldMkLst>
          <pc:docMk/>
          <pc:sldMk cId="1297650603" sldId="277"/>
        </pc:sldMkLst>
        <pc:spChg chg="mod">
          <ac:chgData name="" userId="" providerId="" clId="Web-{AF7627BD-BB52-4D0B-AC7B-46A26E6559CC}" dt="2019-07-11T00:53:23.950" v="11" actId="20577"/>
          <ac:spMkLst>
            <pc:docMk/>
            <pc:sldMk cId="1297650603" sldId="277"/>
            <ac:spMk id="5" creationId="{4DC1A6FF-C82D-4B92-8C3B-2A22C51A14EE}"/>
          </ac:spMkLst>
        </pc:spChg>
      </pc:sldChg>
    </pc:docChg>
  </pc:docChgLst>
  <pc:docChgLst>
    <pc:chgData clId="Web-{0EC27164-FE41-4C64-8C29-8CC3FFFF436D}"/>
    <pc:docChg chg="addSld delSld modSld sldOrd">
      <pc:chgData name="" userId="" providerId="" clId="Web-{0EC27164-FE41-4C64-8C29-8CC3FFFF436D}" dt="2019-07-11T01:25:58.320" v="209" actId="20577"/>
      <pc:docMkLst>
        <pc:docMk/>
      </pc:docMkLst>
      <pc:sldChg chg="addSp modSp">
        <pc:chgData name="" userId="" providerId="" clId="Web-{0EC27164-FE41-4C64-8C29-8CC3FFFF436D}" dt="2019-07-11T01:21:06.189" v="36" actId="1076"/>
        <pc:sldMkLst>
          <pc:docMk/>
          <pc:sldMk cId="910541808" sldId="270"/>
        </pc:sldMkLst>
        <pc:spChg chg="mod">
          <ac:chgData name="" userId="" providerId="" clId="Web-{0EC27164-FE41-4C64-8C29-8CC3FFFF436D}" dt="2019-07-11T01:21:02.548" v="35" actId="1076"/>
          <ac:spMkLst>
            <pc:docMk/>
            <pc:sldMk cId="910541808" sldId="270"/>
            <ac:spMk id="2" creationId="{22A00303-43BA-4962-AE69-DB496702F753}"/>
          </ac:spMkLst>
        </pc:spChg>
        <pc:spChg chg="mod">
          <ac:chgData name="" userId="" providerId="" clId="Web-{0EC27164-FE41-4C64-8C29-8CC3FFFF436D}" dt="2019-07-11T01:18:28.938" v="27" actId="1076"/>
          <ac:spMkLst>
            <pc:docMk/>
            <pc:sldMk cId="910541808" sldId="270"/>
            <ac:spMk id="5" creationId="{4DC1A6FF-C82D-4B92-8C3B-2A22C51A14EE}"/>
          </ac:spMkLst>
        </pc:spChg>
        <pc:picChg chg="add mod">
          <ac:chgData name="" userId="" providerId="" clId="Web-{0EC27164-FE41-4C64-8C29-8CC3FFFF436D}" dt="2019-07-11T01:21:06.189" v="36" actId="1076"/>
          <ac:picMkLst>
            <pc:docMk/>
            <pc:sldMk cId="910541808" sldId="270"/>
            <ac:picMk id="3" creationId="{6DFB50A7-4513-43D5-889F-ED9C4C88EAD2}"/>
          </ac:picMkLst>
        </pc:picChg>
      </pc:sldChg>
      <pc:sldChg chg="modSp">
        <pc:chgData name="" userId="" providerId="" clId="Web-{0EC27164-FE41-4C64-8C29-8CC3FFFF436D}" dt="2019-07-11T01:23:24.127" v="123" actId="1076"/>
        <pc:sldMkLst>
          <pc:docMk/>
          <pc:sldMk cId="3868357061" sldId="271"/>
        </pc:sldMkLst>
        <pc:spChg chg="mod">
          <ac:chgData name="" userId="" providerId="" clId="Web-{0EC27164-FE41-4C64-8C29-8CC3FFFF436D}" dt="2019-07-11T01:23:18.252" v="120" actId="20577"/>
          <ac:spMkLst>
            <pc:docMk/>
            <pc:sldMk cId="3868357061" sldId="271"/>
            <ac:spMk id="2" creationId="{22A00303-43BA-4962-AE69-DB496702F753}"/>
          </ac:spMkLst>
        </pc:spChg>
        <pc:picChg chg="mod">
          <ac:chgData name="" userId="" providerId="" clId="Web-{0EC27164-FE41-4C64-8C29-8CC3FFFF436D}" dt="2019-07-11T01:23:24.127" v="123" actId="1076"/>
          <ac:picMkLst>
            <pc:docMk/>
            <pc:sldMk cId="3868357061" sldId="271"/>
            <ac:picMk id="4" creationId="{186D69B3-8D56-425E-AC05-9252B9D13C3C}"/>
          </ac:picMkLst>
        </pc:picChg>
      </pc:sldChg>
      <pc:sldChg chg="ord">
        <pc:chgData name="" userId="" providerId="" clId="Web-{0EC27164-FE41-4C64-8C29-8CC3FFFF436D}" dt="2019-07-11T01:24:41.742" v="153"/>
        <pc:sldMkLst>
          <pc:docMk/>
          <pc:sldMk cId="877441896" sldId="276"/>
        </pc:sldMkLst>
      </pc:sldChg>
      <pc:sldChg chg="addSp delSp modSp del">
        <pc:chgData name="" userId="" providerId="" clId="Web-{0EC27164-FE41-4C64-8C29-8CC3FFFF436D}" dt="2019-07-11T01:21:16.220" v="38"/>
        <pc:sldMkLst>
          <pc:docMk/>
          <pc:sldMk cId="1297650603" sldId="277"/>
        </pc:sldMkLst>
        <pc:picChg chg="add del mod">
          <ac:chgData name="" userId="" providerId="" clId="Web-{0EC27164-FE41-4C64-8C29-8CC3FFFF436D}" dt="2019-07-11T01:20:50.486" v="32"/>
          <ac:picMkLst>
            <pc:docMk/>
            <pc:sldMk cId="1297650603" sldId="277"/>
            <ac:picMk id="3" creationId="{5EFAE4F1-3DC1-4154-97A6-3CF8F668CC7A}"/>
          </ac:picMkLst>
        </pc:picChg>
      </pc:sldChg>
      <pc:sldChg chg="modSp add replId">
        <pc:chgData name="" userId="" providerId="" clId="Web-{0EC27164-FE41-4C64-8C29-8CC3FFFF436D}" dt="2019-07-11T01:21:29.548" v="39" actId="20577"/>
        <pc:sldMkLst>
          <pc:docMk/>
          <pc:sldMk cId="2905803299" sldId="278"/>
        </pc:sldMkLst>
        <pc:spChg chg="mod">
          <ac:chgData name="" userId="" providerId="" clId="Web-{0EC27164-FE41-4C64-8C29-8CC3FFFF436D}" dt="2019-07-11T01:21:29.548" v="39" actId="20577"/>
          <ac:spMkLst>
            <pc:docMk/>
            <pc:sldMk cId="2905803299" sldId="278"/>
            <ac:spMk id="5" creationId="{4DC1A6FF-C82D-4B92-8C3B-2A22C51A14EE}"/>
          </ac:spMkLst>
        </pc:spChg>
      </pc:sldChg>
      <pc:sldChg chg="modSp new ord">
        <pc:chgData name="" userId="" providerId="" clId="Web-{0EC27164-FE41-4C64-8C29-8CC3FFFF436D}" dt="2019-07-11T01:22:54.502" v="109" actId="20577"/>
        <pc:sldMkLst>
          <pc:docMk/>
          <pc:sldMk cId="3523313202" sldId="279"/>
        </pc:sldMkLst>
        <pc:spChg chg="mod">
          <ac:chgData name="" userId="" providerId="" clId="Web-{0EC27164-FE41-4C64-8C29-8CC3FFFF436D}" dt="2019-07-11T01:22:17.330" v="51" actId="20577"/>
          <ac:spMkLst>
            <pc:docMk/>
            <pc:sldMk cId="3523313202" sldId="279"/>
            <ac:spMk id="2" creationId="{96074618-3FB6-4F93-B65A-B397C9386485}"/>
          </ac:spMkLst>
        </pc:spChg>
        <pc:spChg chg="mod">
          <ac:chgData name="" userId="" providerId="" clId="Web-{0EC27164-FE41-4C64-8C29-8CC3FFFF436D}" dt="2019-07-11T01:22:54.502" v="109" actId="20577"/>
          <ac:spMkLst>
            <pc:docMk/>
            <pc:sldMk cId="3523313202" sldId="279"/>
            <ac:spMk id="3" creationId="{BC7E06B4-5B2D-4D81-9B68-6F2AFED9D9AE}"/>
          </ac:spMkLst>
        </pc:spChg>
      </pc:sldChg>
      <pc:sldChg chg="new">
        <pc:chgData name="" userId="" providerId="" clId="Web-{0EC27164-FE41-4C64-8C29-8CC3FFFF436D}" dt="2019-07-11T01:23:57.846" v="124"/>
        <pc:sldMkLst>
          <pc:docMk/>
          <pc:sldMk cId="4102016083" sldId="280"/>
        </pc:sldMkLst>
      </pc:sldChg>
      <pc:sldChg chg="modSp add replId">
        <pc:chgData name="" userId="" providerId="" clId="Web-{0EC27164-FE41-4C64-8C29-8CC3FFFF436D}" dt="2019-07-11T01:24:27.206" v="150" actId="20577"/>
        <pc:sldMkLst>
          <pc:docMk/>
          <pc:sldMk cId="505790424" sldId="281"/>
        </pc:sldMkLst>
        <pc:spChg chg="mod">
          <ac:chgData name="" userId="" providerId="" clId="Web-{0EC27164-FE41-4C64-8C29-8CC3FFFF436D}" dt="2019-07-11T01:24:27.206" v="150" actId="20577"/>
          <ac:spMkLst>
            <pc:docMk/>
            <pc:sldMk cId="505790424" sldId="281"/>
            <ac:spMk id="2" creationId="{B78CA5B4-8E66-4377-96CB-70083B3129BF}"/>
          </ac:spMkLst>
        </pc:spChg>
      </pc:sldChg>
      <pc:sldChg chg="delSp modSp new">
        <pc:chgData name="" userId="" providerId="" clId="Web-{0EC27164-FE41-4C64-8C29-8CC3FFFF436D}" dt="2019-07-11T01:25:57.477" v="207" actId="20577"/>
        <pc:sldMkLst>
          <pc:docMk/>
          <pc:sldMk cId="3700741729" sldId="282"/>
        </pc:sldMkLst>
        <pc:spChg chg="mod">
          <ac:chgData name="" userId="" providerId="" clId="Web-{0EC27164-FE41-4C64-8C29-8CC3FFFF436D}" dt="2019-07-11T01:25:57.477" v="207" actId="20577"/>
          <ac:spMkLst>
            <pc:docMk/>
            <pc:sldMk cId="3700741729" sldId="282"/>
            <ac:spMk id="2" creationId="{E0534178-DB2E-4C5F-BBEA-92E49F21EEF2}"/>
          </ac:spMkLst>
        </pc:spChg>
        <pc:spChg chg="del">
          <ac:chgData name="" userId="" providerId="" clId="Web-{0EC27164-FE41-4C64-8C29-8CC3FFFF436D}" dt="2019-07-11T01:25:07.289" v="173"/>
          <ac:spMkLst>
            <pc:docMk/>
            <pc:sldMk cId="3700741729" sldId="282"/>
            <ac:spMk id="3" creationId="{C7493C63-A945-4581-8DCB-19A0F2676F4A}"/>
          </ac:spMkLst>
        </pc:spChg>
      </pc:sldChg>
    </pc:docChg>
  </pc:docChgLst>
  <pc:docChgLst>
    <pc:chgData clId="Web-{4C9D297C-5B4F-45A7-9D7D-38DBBCF8CE3F}"/>
    <pc:docChg chg="addSld delSld modSld">
      <pc:chgData name="" userId="" providerId="" clId="Web-{4C9D297C-5B4F-45A7-9D7D-38DBBCF8CE3F}" dt="2019-07-11T02:16:22.113" v="289" actId="1076"/>
      <pc:docMkLst>
        <pc:docMk/>
      </pc:docMkLst>
      <pc:sldChg chg="modSp">
        <pc:chgData name="" userId="" providerId="" clId="Web-{4C9D297C-5B4F-45A7-9D7D-38DBBCF8CE3F}" dt="2019-07-11T01:57:54.266" v="6" actId="20577"/>
        <pc:sldMkLst>
          <pc:docMk/>
          <pc:sldMk cId="2875755280" sldId="268"/>
        </pc:sldMkLst>
        <pc:spChg chg="mod">
          <ac:chgData name="" userId="" providerId="" clId="Web-{4C9D297C-5B4F-45A7-9D7D-38DBBCF8CE3F}" dt="2019-07-11T01:57:54.266" v="6" actId="20577"/>
          <ac:spMkLst>
            <pc:docMk/>
            <pc:sldMk cId="2875755280" sldId="268"/>
            <ac:spMk id="4098" creationId="{00000000-0000-0000-0000-000000000000}"/>
          </ac:spMkLst>
        </pc:spChg>
      </pc:sldChg>
      <pc:sldChg chg="del">
        <pc:chgData name="" userId="" providerId="" clId="Web-{4C9D297C-5B4F-45A7-9D7D-38DBBCF8CE3F}" dt="2019-07-11T02:07:15.830" v="197"/>
        <pc:sldMkLst>
          <pc:docMk/>
          <pc:sldMk cId="3868357061" sldId="271"/>
        </pc:sldMkLst>
      </pc:sldChg>
      <pc:sldChg chg="addSp modSp">
        <pc:chgData name="" userId="" providerId="" clId="Web-{4C9D297C-5B4F-45A7-9D7D-38DBBCF8CE3F}" dt="2019-07-11T02:16:22.113" v="289" actId="1076"/>
        <pc:sldMkLst>
          <pc:docMk/>
          <pc:sldMk cId="740231715" sldId="274"/>
        </pc:sldMkLst>
        <pc:spChg chg="add mod">
          <ac:chgData name="" userId="" providerId="" clId="Web-{4C9D297C-5B4F-45A7-9D7D-38DBBCF8CE3F}" dt="2019-07-11T02:13:22.159" v="276" actId="14100"/>
          <ac:spMkLst>
            <pc:docMk/>
            <pc:sldMk cId="740231715" sldId="274"/>
            <ac:spMk id="3" creationId="{84EEF6C0-315B-447F-AE52-8D7912C68B72}"/>
          </ac:spMkLst>
        </pc:spChg>
        <pc:picChg chg="mod">
          <ac:chgData name="" userId="" providerId="" clId="Web-{4C9D297C-5B4F-45A7-9D7D-38DBBCF8CE3F}" dt="2019-07-11T02:16:12.863" v="286" actId="1076"/>
          <ac:picMkLst>
            <pc:docMk/>
            <pc:sldMk cId="740231715" sldId="274"/>
            <ac:picMk id="2" creationId="{E0BA77E2-C50B-4DE3-B63E-79F44B8E8162}"/>
          </ac:picMkLst>
        </pc:picChg>
        <pc:picChg chg="mod">
          <ac:chgData name="" userId="" providerId="" clId="Web-{4C9D297C-5B4F-45A7-9D7D-38DBBCF8CE3F}" dt="2019-07-11T02:15:46.316" v="280" actId="1076"/>
          <ac:picMkLst>
            <pc:docMk/>
            <pc:sldMk cId="740231715" sldId="274"/>
            <ac:picMk id="4" creationId="{E03877E9-79A7-49DE-9183-C30588476269}"/>
          </ac:picMkLst>
        </pc:picChg>
        <pc:picChg chg="add mod">
          <ac:chgData name="" userId="" providerId="" clId="Web-{4C9D297C-5B4F-45A7-9D7D-38DBBCF8CE3F}" dt="2019-07-11T02:16:22.113" v="289" actId="1076"/>
          <ac:picMkLst>
            <pc:docMk/>
            <pc:sldMk cId="740231715" sldId="274"/>
            <ac:picMk id="5" creationId="{86C33BD8-296F-4DFA-82F7-A25627B2EACE}"/>
          </ac:picMkLst>
        </pc:picChg>
        <pc:picChg chg="add mod">
          <ac:chgData name="" userId="" providerId="" clId="Web-{4C9D297C-5B4F-45A7-9D7D-38DBBCF8CE3F}" dt="2019-07-11T02:16:00.160" v="283" actId="14100"/>
          <ac:picMkLst>
            <pc:docMk/>
            <pc:sldMk cId="740231715" sldId="274"/>
            <ac:picMk id="7" creationId="{067B812F-B2A6-47C2-B510-5EF0001BA939}"/>
          </ac:picMkLst>
        </pc:picChg>
      </pc:sldChg>
      <pc:sldChg chg="modSp">
        <pc:chgData name="" userId="" providerId="" clId="Web-{4C9D297C-5B4F-45A7-9D7D-38DBBCF8CE3F}" dt="2019-07-11T02:11:38.440" v="241" actId="20577"/>
        <pc:sldMkLst>
          <pc:docMk/>
          <pc:sldMk cId="3523313202" sldId="279"/>
        </pc:sldMkLst>
        <pc:spChg chg="mod">
          <ac:chgData name="" userId="" providerId="" clId="Web-{4C9D297C-5B4F-45A7-9D7D-38DBBCF8CE3F}" dt="2019-07-11T02:03:45.080" v="21" actId="20577"/>
          <ac:spMkLst>
            <pc:docMk/>
            <pc:sldMk cId="3523313202" sldId="279"/>
            <ac:spMk id="2" creationId="{96074618-3FB6-4F93-B65A-B397C9386485}"/>
          </ac:spMkLst>
        </pc:spChg>
        <pc:spChg chg="mod">
          <ac:chgData name="" userId="" providerId="" clId="Web-{4C9D297C-5B4F-45A7-9D7D-38DBBCF8CE3F}" dt="2019-07-11T02:11:38.440" v="241" actId="20577"/>
          <ac:spMkLst>
            <pc:docMk/>
            <pc:sldMk cId="3523313202" sldId="279"/>
            <ac:spMk id="3" creationId="{BC7E06B4-5B2D-4D81-9B68-6F2AFED9D9AE}"/>
          </ac:spMkLst>
        </pc:spChg>
      </pc:sldChg>
      <pc:sldChg chg="addSp modSp add replId">
        <pc:chgData name="" userId="" providerId="" clId="Web-{4C9D297C-5B4F-45A7-9D7D-38DBBCF8CE3F}" dt="2019-07-11T02:08:30.330" v="198" actId="14100"/>
        <pc:sldMkLst>
          <pc:docMk/>
          <pc:sldMk cId="460921589" sldId="283"/>
        </pc:sldMkLst>
        <pc:spChg chg="add mod">
          <ac:chgData name="" userId="" providerId="" clId="Web-{4C9D297C-5B4F-45A7-9D7D-38DBBCF8CE3F}" dt="2019-07-11T02:07:07.377" v="196" actId="1076"/>
          <ac:spMkLst>
            <pc:docMk/>
            <pc:sldMk cId="460921589" sldId="283"/>
            <ac:spMk id="5" creationId="{B161189C-577B-483F-BCBC-7878A42D49BF}"/>
          </ac:spMkLst>
        </pc:spChg>
        <pc:picChg chg="mod">
          <ac:chgData name="" userId="" providerId="" clId="Web-{4C9D297C-5B4F-45A7-9D7D-38DBBCF8CE3F}" dt="2019-07-11T02:08:30.330" v="198" actId="14100"/>
          <ac:picMkLst>
            <pc:docMk/>
            <pc:sldMk cId="460921589" sldId="283"/>
            <ac:picMk id="4" creationId="{186D69B3-8D56-425E-AC05-9252B9D13C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85625-B146-4045-A9DB-E0F3EBCBECF7}" type="datetimeFigureOut">
              <a:rPr lang="en-US" smtClean="0"/>
              <a:t>10/29/2019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759CC-4077-4FE9-BFC2-16C2F973A58D}" type="slidenum">
              <a:rPr lang="en-US" smtClean="0"/>
              <a:t>‹#›</a:t>
            </a:fld>
            <a:endParaRPr lang="en-US"/>
          </a:p>
        </p:txBody>
      </p:sp>
    </p:spTree>
    <p:extLst>
      <p:ext uri="{BB962C8B-B14F-4D97-AF65-F5344CB8AC3E}">
        <p14:creationId xmlns:p14="http://schemas.microsoft.com/office/powerpoint/2010/main" val="160066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65E0C5B-31BC-4FF1-8902-A0C6AD9AE41A}" type="slidenum">
              <a:rPr lang="en-US" smtClean="0">
                <a:solidFill>
                  <a:srgbClr val="000000"/>
                </a:solidFill>
                <a:latin typeface="Arial" charset="0"/>
              </a:rPr>
              <a:pPr/>
              <a:t>1</a:t>
            </a:fld>
            <a:endParaRPr lang="en-US">
              <a:solidFill>
                <a:srgbClr val="000000"/>
              </a:solidFill>
              <a:latin typeface="Arial" charset="0"/>
            </a:endParaRPr>
          </a:p>
        </p:txBody>
      </p:sp>
      <p:sp>
        <p:nvSpPr>
          <p:cNvPr id="43011" name="Rectangle 2"/>
          <p:cNvSpPr>
            <a:spLocks noGrp="1" noRot="1" noChangeAspect="1" noChangeArrowheads="1" noTextEdit="1"/>
          </p:cNvSpPr>
          <p:nvPr>
            <p:ph type="sldImg"/>
          </p:nvPr>
        </p:nvSpPr>
        <p:spPr>
          <a:xfrm>
            <a:off x="1371600" y="1143000"/>
            <a:ext cx="4114800" cy="3086100"/>
          </a:xfrm>
          <a:ln/>
        </p:spPr>
      </p:sp>
      <p:sp>
        <p:nvSpPr>
          <p:cNvPr id="43012" name="Rectangle 3"/>
          <p:cNvSpPr>
            <a:spLocks noGrp="1" noChangeArrowheads="1"/>
          </p:cNvSpPr>
          <p:nvPr>
            <p:ph type="body" idx="1"/>
          </p:nvPr>
        </p:nvSpPr>
        <p:spPr>
          <a:noFill/>
          <a:ln/>
        </p:spPr>
        <p:txBody>
          <a:bodyPr/>
          <a:lstStyle/>
          <a:p>
            <a:pPr eaLnBrk="1" hangingPunct="1"/>
            <a:r>
              <a:rPr lang="en-US" sz="1600" dirty="0" err="1">
                <a:latin typeface="Arial" charset="0"/>
              </a:rPr>
              <a:t>eOrganic</a:t>
            </a:r>
            <a:r>
              <a:rPr lang="en-US" sz="1600" dirty="0">
                <a:latin typeface="Arial" charset="0"/>
              </a:rPr>
              <a:t>, information for organic and sustainable agriculture.  </a:t>
            </a:r>
            <a:r>
              <a:rPr lang="en-US" sz="1600" dirty="0" err="1">
                <a:latin typeface="Arial" charset="0"/>
              </a:rPr>
              <a:t>eOrganic</a:t>
            </a:r>
            <a:r>
              <a:rPr lang="en-US" sz="1600" dirty="0">
                <a:latin typeface="Arial" charset="0"/>
              </a:rPr>
              <a:t> is funded by USDA NIFA and </a:t>
            </a:r>
            <a:r>
              <a:rPr lang="en-US" sz="1600" dirty="0" err="1">
                <a:latin typeface="Arial" charset="0"/>
              </a:rPr>
              <a:t>eXtension</a:t>
            </a:r>
            <a:r>
              <a:rPr lang="en-US" sz="1600" dirty="0">
                <a:latin typeface="Arial" charset="0"/>
              </a:rPr>
              <a:t>, with</a:t>
            </a:r>
            <a:r>
              <a:rPr lang="en-US" sz="1600" baseline="0" dirty="0">
                <a:latin typeface="Arial" charset="0"/>
              </a:rPr>
              <a:t> core services managed out of Oregon State University, University of Vermont and University of Illinois.</a:t>
            </a:r>
            <a:endParaRPr lang="en-US" sz="1600" dirty="0">
              <a:latin typeface="Arial" charset="0"/>
            </a:endParaRPr>
          </a:p>
        </p:txBody>
      </p:sp>
    </p:spTree>
    <p:extLst>
      <p:ext uri="{BB962C8B-B14F-4D97-AF65-F5344CB8AC3E}">
        <p14:creationId xmlns:p14="http://schemas.microsoft.com/office/powerpoint/2010/main" val="322148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E35E4-B717-4F75-A8D8-2DB270778298}"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32181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E35E4-B717-4F75-A8D8-2DB270778298}"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262304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E35E4-B717-4F75-A8D8-2DB270778298}"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366524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E35E4-B717-4F75-A8D8-2DB270778298}"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319173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E35E4-B717-4F75-A8D8-2DB270778298}"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163706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E35E4-B717-4F75-A8D8-2DB270778298}"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342722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E35E4-B717-4F75-A8D8-2DB270778298}"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421712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E35E4-B717-4F75-A8D8-2DB270778298}"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342959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E35E4-B717-4F75-A8D8-2DB270778298}"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199579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E35E4-B717-4F75-A8D8-2DB270778298}"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28970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E35E4-B717-4F75-A8D8-2DB270778298}"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9683-53A0-436B-BD37-DE66E83989DE}" type="slidenum">
              <a:rPr lang="en-US" smtClean="0"/>
              <a:t>‹#›</a:t>
            </a:fld>
            <a:endParaRPr lang="en-US"/>
          </a:p>
        </p:txBody>
      </p:sp>
    </p:spTree>
    <p:extLst>
      <p:ext uri="{BB962C8B-B14F-4D97-AF65-F5344CB8AC3E}">
        <p14:creationId xmlns:p14="http://schemas.microsoft.com/office/powerpoint/2010/main" val="143232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E35E4-B717-4F75-A8D8-2DB270778298}" type="datetimeFigureOut">
              <a:rPr lang="en-US" smtClean="0"/>
              <a:t>10/29/2019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59683-53A0-436B-BD37-DE66E83989DE}" type="slidenum">
              <a:rPr lang="en-US" smtClean="0"/>
              <a:t>‹#›</a:t>
            </a:fld>
            <a:endParaRPr lang="en-US"/>
          </a:p>
        </p:txBody>
      </p:sp>
    </p:spTree>
    <p:extLst>
      <p:ext uri="{BB962C8B-B14F-4D97-AF65-F5344CB8AC3E}">
        <p14:creationId xmlns:p14="http://schemas.microsoft.com/office/powerpoint/2010/main" val="3563535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eorganic.org/" TargetMode="External"/><Relationship Id="rId3" Type="http://schemas.openxmlformats.org/officeDocument/2006/relationships/hyperlink" Target="mailto:Alex.Stone@oregonstate.edu" TargetMode="External"/><Relationship Id="rId7" Type="http://schemas.openxmlformats.org/officeDocument/2006/relationships/hyperlink" Target="http://eorganic.info/" TargetMode="External"/><Relationship Id="rId2" Type="http://schemas.openxmlformats.org/officeDocument/2006/relationships/hyperlink" Target="mailto:alice.formiga@oregonstate.edu" TargetMode="External"/><Relationship Id="rId1" Type="http://schemas.openxmlformats.org/officeDocument/2006/relationships/slideLayout" Target="../slideLayouts/slideLayout7.xml"/><Relationship Id="rId6" Type="http://schemas.openxmlformats.org/officeDocument/2006/relationships/hyperlink" Target="http://eorganic.info/node/5199" TargetMode="External"/><Relationship Id="rId11" Type="http://schemas.openxmlformats.org/officeDocument/2006/relationships/image" Target="../media/image3.png"/><Relationship Id="rId5" Type="http://schemas.openxmlformats.org/officeDocument/2006/relationships/hyperlink" Target="mailto:fernandj@oregonstate.edu" TargetMode="External"/><Relationship Id="rId10" Type="http://schemas.openxmlformats.org/officeDocument/2006/relationships/image" Target="../media/image2.png"/><Relationship Id="rId4" Type="http://schemas.openxmlformats.org/officeDocument/2006/relationships/hyperlink" Target="mailto:awszelak@utk.edu" TargetMode="External"/><Relationship Id="rId9"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organic.info/node/5199"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organic.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42154" y="2676937"/>
            <a:ext cx="7870525" cy="2031325"/>
          </a:xfrm>
          <a:prstGeom prst="rect">
            <a:avLst/>
          </a:prstGeom>
          <a:noFill/>
          <a:ln w="9525">
            <a:noFill/>
            <a:miter lim="800000"/>
            <a:headEnd/>
            <a:tailEnd/>
          </a:ln>
        </p:spPr>
        <p:txBody>
          <a:bodyPr wrap="square" anchor="t">
            <a:spAutoFit/>
          </a:bodyPr>
          <a:lstStyle/>
          <a:p>
            <a:r>
              <a:rPr lang="en-US" sz="2400" b="1" dirty="0" smtClean="0"/>
              <a:t>How to write an </a:t>
            </a:r>
            <a:r>
              <a:rPr lang="en-US" sz="2400" b="1" dirty="0" err="1" smtClean="0"/>
              <a:t>eOrganic</a:t>
            </a:r>
            <a:r>
              <a:rPr lang="en-US" sz="2400" b="1" dirty="0" smtClean="0"/>
              <a:t> </a:t>
            </a:r>
            <a:r>
              <a:rPr lang="en-US" sz="2400" b="1" dirty="0" smtClean="0"/>
              <a:t>article class session 4:</a:t>
            </a:r>
          </a:p>
          <a:p>
            <a:r>
              <a:rPr lang="en-US" sz="2400" b="1" dirty="0" smtClean="0"/>
              <a:t>Reviewing your article</a:t>
            </a:r>
            <a:endParaRPr lang="en-US" sz="2400" b="1" dirty="0"/>
          </a:p>
          <a:p>
            <a:endParaRPr lang="en-US" sz="2400" dirty="0"/>
          </a:p>
          <a:p>
            <a:r>
              <a:rPr lang="en-US" dirty="0"/>
              <a:t>Alice </a:t>
            </a:r>
            <a:r>
              <a:rPr lang="en-US" dirty="0" err="1" smtClean="0"/>
              <a:t>Formiga</a:t>
            </a:r>
            <a:r>
              <a:rPr lang="en-US" dirty="0" smtClean="0"/>
              <a:t> Alex </a:t>
            </a:r>
            <a:r>
              <a:rPr lang="en-US" dirty="0"/>
              <a:t>Stone, </a:t>
            </a:r>
            <a:r>
              <a:rPr lang="en-US" dirty="0" smtClean="0"/>
              <a:t>and Javier Fernandez-Salvador, Oregon </a:t>
            </a:r>
            <a:r>
              <a:rPr lang="en-US" dirty="0"/>
              <a:t>State </a:t>
            </a:r>
            <a:r>
              <a:rPr lang="en-US" dirty="0" smtClean="0"/>
              <a:t>University</a:t>
            </a:r>
          </a:p>
          <a:p>
            <a:r>
              <a:rPr lang="en-US" dirty="0" smtClean="0"/>
              <a:t>Annette </a:t>
            </a:r>
            <a:r>
              <a:rPr lang="en-US" dirty="0" err="1" smtClean="0"/>
              <a:t>Wszelaki</a:t>
            </a:r>
            <a:r>
              <a:rPr lang="en-US" dirty="0" smtClean="0"/>
              <a:t>, University of Tennessee Knoxville</a:t>
            </a:r>
          </a:p>
          <a:p>
            <a:r>
              <a:rPr lang="en-US" dirty="0"/>
              <a:t> </a:t>
            </a:r>
            <a:endParaRPr lang="en-US" dirty="0">
              <a:solidFill>
                <a:prstClr val="black"/>
              </a:solidFill>
              <a:latin typeface="Arial" charset="0"/>
            </a:endParaRPr>
          </a:p>
        </p:txBody>
      </p:sp>
      <p:pic>
        <p:nvPicPr>
          <p:cNvPr id="4099" name="Picture 3"/>
          <p:cNvPicPr>
            <a:picLocks noChangeAspect="1" noChangeArrowheads="1"/>
          </p:cNvPicPr>
          <p:nvPr/>
        </p:nvPicPr>
        <p:blipFill>
          <a:blip r:embed="rId4" cstate="print"/>
          <a:stretch>
            <a:fillRect/>
          </a:stretch>
        </p:blipFill>
        <p:spPr bwMode="auto">
          <a:xfrm>
            <a:off x="1600200" y="4953433"/>
            <a:ext cx="1404342" cy="545818"/>
          </a:xfrm>
          <a:prstGeom prst="rect">
            <a:avLst/>
          </a:prstGeom>
          <a:noFill/>
          <a:ln w="9525">
            <a:noFill/>
            <a:miter lim="800000"/>
            <a:headEnd/>
            <a:tailEnd/>
          </a:ln>
        </p:spPr>
      </p:pic>
      <p:sp>
        <p:nvSpPr>
          <p:cNvPr id="5" name="Text Box 5"/>
          <p:cNvSpPr txBox="1">
            <a:spLocks noChangeArrowheads="1"/>
          </p:cNvSpPr>
          <p:nvPr/>
        </p:nvSpPr>
        <p:spPr bwMode="auto">
          <a:xfrm>
            <a:off x="1428750" y="3657600"/>
            <a:ext cx="6057900" cy="461665"/>
          </a:xfrm>
          <a:prstGeom prst="rect">
            <a:avLst/>
          </a:prstGeom>
          <a:noFill/>
          <a:ln w="9525">
            <a:noFill/>
            <a:miter lim="800000"/>
            <a:headEnd/>
            <a:tailEnd/>
          </a:ln>
        </p:spPr>
        <p:txBody>
          <a:bodyPr>
            <a:spAutoFit/>
          </a:bodyPr>
          <a:lstStyle/>
          <a:p>
            <a:pPr algn="ctr" fontAlgn="base">
              <a:spcBef>
                <a:spcPct val="0"/>
              </a:spcBef>
              <a:spcAft>
                <a:spcPct val="0"/>
              </a:spcAft>
            </a:pPr>
            <a:r>
              <a:rPr lang="en-US" sz="2400" dirty="0">
                <a:solidFill>
                  <a:prstClr val="black"/>
                </a:solidFill>
                <a:latin typeface="Tahoma" pitchFamily="34" charset="0"/>
                <a:ea typeface="Tahoma" pitchFamily="34" charset="0"/>
                <a:cs typeface="Tahoma" pitchFamily="34" charset="0"/>
              </a:rPr>
              <a:t>   </a:t>
            </a:r>
            <a:endParaRPr lang="en-US" sz="1650" dirty="0">
              <a:solidFill>
                <a:prstClr val="black"/>
              </a:solidFill>
              <a:latin typeface="Arial" charset="0"/>
            </a:endParaRPr>
          </a:p>
        </p:txBody>
      </p:sp>
      <p:pic>
        <p:nvPicPr>
          <p:cNvPr id="10" name="Picture 4"/>
          <p:cNvPicPr>
            <a:picLocks noChangeAspect="1" noChangeArrowheads="1"/>
          </p:cNvPicPr>
          <p:nvPr/>
        </p:nvPicPr>
        <p:blipFill>
          <a:blip r:embed="rId5" cstate="print"/>
          <a:srcRect l="1640" t="18906" r="80957" b="72380"/>
          <a:stretch>
            <a:fillRect/>
          </a:stretch>
        </p:blipFill>
        <p:spPr bwMode="auto">
          <a:xfrm>
            <a:off x="2544792" y="976590"/>
            <a:ext cx="3657600" cy="1145309"/>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l="32500" t="17000" r="31875" b="68000"/>
          <a:stretch>
            <a:fillRect/>
          </a:stretch>
        </p:blipFill>
        <p:spPr bwMode="auto">
          <a:xfrm>
            <a:off x="3600450" y="4797716"/>
            <a:ext cx="3257550" cy="8572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875755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366" y="931653"/>
            <a:ext cx="8039819" cy="369332"/>
          </a:xfrm>
          <a:prstGeom prst="rect">
            <a:avLst/>
          </a:prstGeom>
          <a:noFill/>
        </p:spPr>
        <p:txBody>
          <a:bodyPr wrap="square" rtlCol="0">
            <a:spAutoFit/>
          </a:bodyPr>
          <a:lstStyle/>
          <a:p>
            <a:r>
              <a:rPr lang="en-US" dirty="0" smtClean="0"/>
              <a:t>Submit your article draft for feedback this week if you have not already done so!</a:t>
            </a:r>
            <a:endParaRPr lang="en-US" dirty="0"/>
          </a:p>
        </p:txBody>
      </p:sp>
      <p:pic>
        <p:nvPicPr>
          <p:cNvPr id="1026" name="Picture 2" descr="Woodleaf 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483" y="2251079"/>
            <a:ext cx="5417089" cy="407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2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137" y="3731737"/>
            <a:ext cx="3189271" cy="2308324"/>
          </a:xfrm>
          <a:prstGeom prst="rect">
            <a:avLst/>
          </a:prstGeom>
          <a:noFill/>
        </p:spPr>
        <p:txBody>
          <a:bodyPr wrap="none" rtlCol="0">
            <a:spAutoFit/>
          </a:bodyPr>
          <a:lstStyle/>
          <a:p>
            <a:r>
              <a:rPr lang="en-US" b="1" dirty="0" smtClean="0"/>
              <a:t>Contact Information</a:t>
            </a:r>
          </a:p>
          <a:p>
            <a:endParaRPr lang="en-US" dirty="0"/>
          </a:p>
          <a:p>
            <a:r>
              <a:rPr lang="en-US" dirty="0" smtClean="0">
                <a:hlinkClick r:id="rId2"/>
              </a:rPr>
              <a:t>alice.formiga@oregonstate.edu</a:t>
            </a:r>
            <a:r>
              <a:rPr lang="en-US" dirty="0" smtClean="0"/>
              <a:t> </a:t>
            </a:r>
          </a:p>
          <a:p>
            <a:r>
              <a:rPr lang="en-US" dirty="0" smtClean="0">
                <a:hlinkClick r:id="rId3"/>
              </a:rPr>
              <a:t>Alex.Stone@oregonstate.edu</a:t>
            </a:r>
            <a:endParaRPr lang="en-US" dirty="0" smtClean="0"/>
          </a:p>
          <a:p>
            <a:r>
              <a:rPr lang="en-US" dirty="0" smtClean="0">
                <a:hlinkClick r:id="rId4"/>
              </a:rPr>
              <a:t>awszelak@utk.edu</a:t>
            </a:r>
            <a:endParaRPr lang="en-US" dirty="0" smtClean="0"/>
          </a:p>
          <a:p>
            <a:r>
              <a:rPr lang="en-US" dirty="0" smtClean="0">
                <a:hlinkClick r:id="rId5"/>
              </a:rPr>
              <a:t>fernandj@oregonstate.edu</a:t>
            </a:r>
            <a:endParaRPr lang="en-US" dirty="0" smtClean="0"/>
          </a:p>
          <a:p>
            <a:r>
              <a:rPr lang="en-US" dirty="0" smtClean="0"/>
              <a:t> </a:t>
            </a:r>
          </a:p>
          <a:p>
            <a:endParaRPr lang="en-US" dirty="0"/>
          </a:p>
        </p:txBody>
      </p:sp>
      <p:sp>
        <p:nvSpPr>
          <p:cNvPr id="3" name="Rectangle 2"/>
          <p:cNvSpPr/>
          <p:nvPr/>
        </p:nvSpPr>
        <p:spPr>
          <a:xfrm>
            <a:off x="540137" y="2174182"/>
            <a:ext cx="7824158" cy="923330"/>
          </a:xfrm>
          <a:prstGeom prst="rect">
            <a:avLst/>
          </a:prstGeom>
        </p:spPr>
        <p:txBody>
          <a:bodyPr wrap="square">
            <a:spAutoFit/>
          </a:bodyPr>
          <a:lstStyle/>
          <a:p>
            <a:r>
              <a:rPr lang="en-US" b="1" dirty="0" err="1" smtClean="0"/>
              <a:t>eOrganic</a:t>
            </a:r>
            <a:r>
              <a:rPr lang="en-US" b="1" dirty="0" smtClean="0"/>
              <a:t> Instructions </a:t>
            </a:r>
            <a:r>
              <a:rPr lang="en-US" b="1" dirty="0"/>
              <a:t>for </a:t>
            </a:r>
            <a:r>
              <a:rPr lang="en-US" b="1" dirty="0" smtClean="0"/>
              <a:t>Authors    </a:t>
            </a:r>
            <a:r>
              <a:rPr lang="en-US" dirty="0" smtClean="0">
                <a:hlinkClick r:id="rId6"/>
              </a:rPr>
              <a:t>http</a:t>
            </a:r>
            <a:r>
              <a:rPr lang="en-US" dirty="0">
                <a:hlinkClick r:id="rId6"/>
              </a:rPr>
              <a:t>://</a:t>
            </a:r>
            <a:r>
              <a:rPr lang="en-US" dirty="0" smtClean="0">
                <a:hlinkClick r:id="rId6"/>
              </a:rPr>
              <a:t>eorganic.info/node/5199</a:t>
            </a:r>
            <a:endParaRPr lang="en-US" dirty="0" smtClean="0"/>
          </a:p>
          <a:p>
            <a:endParaRPr lang="en-US" dirty="0"/>
          </a:p>
          <a:p>
            <a:r>
              <a:rPr lang="en-US" b="1" dirty="0" smtClean="0"/>
              <a:t>Join </a:t>
            </a:r>
            <a:r>
              <a:rPr lang="en-US" b="1" dirty="0" err="1" smtClean="0"/>
              <a:t>eOrganic</a:t>
            </a:r>
            <a:r>
              <a:rPr lang="en-US" b="1" dirty="0" smtClean="0"/>
              <a:t> at: </a:t>
            </a:r>
            <a:r>
              <a:rPr lang="en-US" dirty="0" smtClean="0">
                <a:hlinkClick r:id="rId7"/>
              </a:rPr>
              <a:t>http://eorganic.info</a:t>
            </a:r>
            <a:r>
              <a:rPr lang="en-US" dirty="0" smtClean="0"/>
              <a:t> </a:t>
            </a:r>
            <a:endParaRPr lang="en-US" dirty="0"/>
          </a:p>
        </p:txBody>
      </p:sp>
      <p:sp>
        <p:nvSpPr>
          <p:cNvPr id="4" name="TextBox 3"/>
          <p:cNvSpPr txBox="1"/>
          <p:nvPr/>
        </p:nvSpPr>
        <p:spPr>
          <a:xfrm>
            <a:off x="540137" y="1550187"/>
            <a:ext cx="6972293" cy="369332"/>
          </a:xfrm>
          <a:prstGeom prst="rect">
            <a:avLst/>
          </a:prstGeom>
          <a:noFill/>
        </p:spPr>
        <p:txBody>
          <a:bodyPr wrap="none" rtlCol="0">
            <a:spAutoFit/>
          </a:bodyPr>
          <a:lstStyle/>
          <a:p>
            <a:r>
              <a:rPr lang="en-US" b="1" dirty="0" smtClean="0"/>
              <a:t>Find </a:t>
            </a:r>
            <a:r>
              <a:rPr lang="en-US" b="1" dirty="0" err="1" smtClean="0"/>
              <a:t>eOrganic</a:t>
            </a:r>
            <a:r>
              <a:rPr lang="en-US" b="1" dirty="0" smtClean="0"/>
              <a:t> articles and other public resources at </a:t>
            </a:r>
            <a:r>
              <a:rPr lang="en-US" dirty="0" smtClean="0">
                <a:hlinkClick r:id="rId8"/>
              </a:rPr>
              <a:t>http://eorganic.org</a:t>
            </a:r>
            <a:r>
              <a:rPr lang="en-US" dirty="0" smtClean="0"/>
              <a:t> </a:t>
            </a:r>
            <a:endParaRPr lang="en-US" dirty="0"/>
          </a:p>
        </p:txBody>
      </p:sp>
      <p:pic>
        <p:nvPicPr>
          <p:cNvPr id="5" name="Picture 3"/>
          <p:cNvPicPr>
            <a:picLocks noChangeAspect="1" noChangeArrowheads="1"/>
          </p:cNvPicPr>
          <p:nvPr/>
        </p:nvPicPr>
        <p:blipFill>
          <a:blip r:embed="rId9" cstate="print"/>
          <a:stretch>
            <a:fillRect/>
          </a:stretch>
        </p:blipFill>
        <p:spPr bwMode="auto">
          <a:xfrm>
            <a:off x="866954" y="5989043"/>
            <a:ext cx="1404342" cy="545818"/>
          </a:xfrm>
          <a:prstGeom prst="rect">
            <a:avLst/>
          </a:prstGeom>
          <a:noFill/>
          <a:ln w="9525">
            <a:noFill/>
            <a:miter lim="800000"/>
            <a:headEnd/>
            <a:tailEnd/>
          </a:ln>
        </p:spPr>
      </p:pic>
      <p:pic>
        <p:nvPicPr>
          <p:cNvPr id="6" name="Picture 4"/>
          <p:cNvPicPr>
            <a:picLocks noChangeAspect="1" noChangeArrowheads="1"/>
          </p:cNvPicPr>
          <p:nvPr/>
        </p:nvPicPr>
        <p:blipFill>
          <a:blip r:embed="rId10" cstate="print"/>
          <a:srcRect l="1640" t="18906" r="80957" b="72380"/>
          <a:stretch>
            <a:fillRect/>
          </a:stretch>
        </p:blipFill>
        <p:spPr bwMode="auto">
          <a:xfrm>
            <a:off x="2544792" y="243345"/>
            <a:ext cx="3657600" cy="1145309"/>
          </a:xfrm>
          <a:prstGeom prst="rect">
            <a:avLst/>
          </a:prstGeom>
          <a:noFill/>
          <a:ln w="9525">
            <a:noFill/>
            <a:miter lim="800000"/>
            <a:headEnd/>
            <a:tailEnd/>
          </a:ln>
        </p:spPr>
      </p:pic>
      <p:pic>
        <p:nvPicPr>
          <p:cNvPr id="7" name="Picture 2"/>
          <p:cNvPicPr>
            <a:picLocks noChangeAspect="1" noChangeArrowheads="1"/>
          </p:cNvPicPr>
          <p:nvPr/>
        </p:nvPicPr>
        <p:blipFill>
          <a:blip r:embed="rId11" cstate="print"/>
          <a:srcRect l="32500" t="17000" r="31875" b="68000"/>
          <a:stretch>
            <a:fillRect/>
          </a:stretch>
        </p:blipFill>
        <p:spPr bwMode="auto">
          <a:xfrm>
            <a:off x="5524141" y="5677611"/>
            <a:ext cx="3257550" cy="857250"/>
          </a:xfrm>
          <a:prstGeom prst="rect">
            <a:avLst/>
          </a:prstGeom>
          <a:noFill/>
          <a:ln w="9525">
            <a:noFill/>
            <a:miter lim="800000"/>
            <a:headEnd/>
            <a:tailEnd/>
          </a:ln>
          <a:effectLst/>
        </p:spPr>
      </p:pic>
    </p:spTree>
    <p:extLst>
      <p:ext uri="{BB962C8B-B14F-4D97-AF65-F5344CB8AC3E}">
        <p14:creationId xmlns:p14="http://schemas.microsoft.com/office/powerpoint/2010/main" val="239678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0068.JPG"/>
          <p:cNvPicPr>
            <a:picLocks noChangeAspect="1"/>
          </p:cNvPicPr>
          <p:nvPr/>
        </p:nvPicPr>
        <p:blipFill>
          <a:blip r:embed="rId3" cstate="print"/>
          <a:stretch>
            <a:fillRect/>
          </a:stretch>
        </p:blipFill>
        <p:spPr>
          <a:xfrm>
            <a:off x="2000250" y="3429000"/>
            <a:ext cx="2571750" cy="1928813"/>
          </a:xfrm>
          <a:prstGeom prst="rect">
            <a:avLst/>
          </a:prstGeom>
        </p:spPr>
      </p:pic>
      <p:pic>
        <p:nvPicPr>
          <p:cNvPr id="3" name="Picture 2" descr="DSCF0056.JPG"/>
          <p:cNvPicPr>
            <a:picLocks noChangeAspect="1"/>
          </p:cNvPicPr>
          <p:nvPr/>
        </p:nvPicPr>
        <p:blipFill>
          <a:blip r:embed="rId4" cstate="print"/>
          <a:stretch>
            <a:fillRect/>
          </a:stretch>
        </p:blipFill>
        <p:spPr>
          <a:xfrm>
            <a:off x="4572000" y="1500187"/>
            <a:ext cx="2571750" cy="1928813"/>
          </a:xfrm>
          <a:prstGeom prst="rect">
            <a:avLst/>
          </a:prstGeom>
        </p:spPr>
      </p:pic>
      <p:pic>
        <p:nvPicPr>
          <p:cNvPr id="4" name="Picture 3" descr="Fuzzy Bear the Red Devon.jpg"/>
          <p:cNvPicPr>
            <a:picLocks noChangeAspect="1"/>
          </p:cNvPicPr>
          <p:nvPr/>
        </p:nvPicPr>
        <p:blipFill>
          <a:blip r:embed="rId5" cstate="print"/>
          <a:stretch>
            <a:fillRect/>
          </a:stretch>
        </p:blipFill>
        <p:spPr>
          <a:xfrm>
            <a:off x="2000250" y="1500187"/>
            <a:ext cx="2571750" cy="1928813"/>
          </a:xfrm>
          <a:prstGeom prst="rect">
            <a:avLst/>
          </a:prstGeom>
        </p:spPr>
      </p:pic>
      <p:pic>
        <p:nvPicPr>
          <p:cNvPr id="5" name="Picture 4" descr="Cow.JPG"/>
          <p:cNvPicPr>
            <a:picLocks noChangeAspect="1"/>
          </p:cNvPicPr>
          <p:nvPr/>
        </p:nvPicPr>
        <p:blipFill>
          <a:blip r:embed="rId6" cstate="print"/>
          <a:stretch>
            <a:fillRect/>
          </a:stretch>
        </p:blipFill>
        <p:spPr>
          <a:xfrm>
            <a:off x="4572000" y="3429000"/>
            <a:ext cx="2571750" cy="1928813"/>
          </a:xfrm>
          <a:prstGeom prst="rect">
            <a:avLst/>
          </a:prstGeom>
        </p:spPr>
      </p:pic>
      <p:sp>
        <p:nvSpPr>
          <p:cNvPr id="6" name="TextBox 5"/>
          <p:cNvSpPr txBox="1"/>
          <p:nvPr/>
        </p:nvSpPr>
        <p:spPr>
          <a:xfrm>
            <a:off x="5000626" y="1500187"/>
            <a:ext cx="1524713" cy="438582"/>
          </a:xfrm>
          <a:prstGeom prst="rect">
            <a:avLst/>
          </a:prstGeom>
          <a:noFill/>
        </p:spPr>
        <p:txBody>
          <a:bodyPr wrap="none" rtlCol="0">
            <a:spAutoFit/>
          </a:bodyPr>
          <a:lstStyle/>
          <a:p>
            <a:r>
              <a:rPr lang="en-US" sz="2250" b="1" dirty="0">
                <a:solidFill>
                  <a:schemeClr val="bg1"/>
                </a:solidFill>
              </a:rPr>
              <a:t>Questions?</a:t>
            </a:r>
          </a:p>
        </p:txBody>
      </p:sp>
      <p:pic>
        <p:nvPicPr>
          <p:cNvPr id="7" name="Picture 6"/>
          <p:cNvPicPr>
            <a:picLocks noChangeAspect="1" noChangeArrowheads="1"/>
          </p:cNvPicPr>
          <p:nvPr/>
        </p:nvPicPr>
        <p:blipFill>
          <a:blip r:embed="rId7" cstate="print"/>
          <a:srcRect l="1640" t="18906" r="80957" b="72380"/>
          <a:stretch>
            <a:fillRect/>
          </a:stretch>
        </p:blipFill>
        <p:spPr bwMode="auto">
          <a:xfrm>
            <a:off x="5909034" y="4971185"/>
            <a:ext cx="1234717" cy="386628"/>
          </a:xfrm>
          <a:prstGeom prst="rect">
            <a:avLst/>
          </a:prstGeom>
          <a:noFill/>
          <a:ln w="9525">
            <a:noFill/>
            <a:miter lim="800000"/>
            <a:headEnd/>
            <a:tailEnd/>
          </a:ln>
        </p:spPr>
      </p:pic>
      <p:sp>
        <p:nvSpPr>
          <p:cNvPr id="8" name="TextBox 7">
            <a:extLst>
              <a:ext uri="{FF2B5EF4-FFF2-40B4-BE49-F238E27FC236}">
                <a16:creationId xmlns:a16="http://schemas.microsoft.com/office/drawing/2014/main" id="{F3751584-6D97-48A1-85CC-0C42CAC312F8}"/>
              </a:ext>
            </a:extLst>
          </p:cNvPr>
          <p:cNvSpPr txBox="1"/>
          <p:nvPr/>
        </p:nvSpPr>
        <p:spPr>
          <a:xfrm>
            <a:off x="1962405" y="5749934"/>
            <a:ext cx="65062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 </a:t>
            </a:r>
            <a:endParaRPr lang="en-US" dirty="0"/>
          </a:p>
          <a:p>
            <a:pPr algn="l"/>
            <a:endParaRPr lang="en-US" dirty="0"/>
          </a:p>
        </p:txBody>
      </p:sp>
    </p:spTree>
    <p:custDataLst>
      <p:tags r:id="rId1"/>
    </p:custDataLst>
    <p:extLst>
      <p:ext uri="{BB962C8B-B14F-4D97-AF65-F5344CB8AC3E}">
        <p14:creationId xmlns:p14="http://schemas.microsoft.com/office/powerpoint/2010/main" val="3724723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630" y="258792"/>
            <a:ext cx="7375585" cy="5860066"/>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2 </a:t>
            </a:r>
            <a:r>
              <a:rPr lang="en-US" dirty="0" err="1" smtClean="0">
                <a:latin typeface="Calibri" panose="020F0502020204030204" pitchFamily="34" charset="0"/>
                <a:ea typeface="Calibri" panose="020F0502020204030204" pitchFamily="34" charset="0"/>
                <a:cs typeface="Times New Roman" panose="02020603050405020304" pitchFamily="18" charset="0"/>
              </a:rPr>
              <a:t>eOrganic</a:t>
            </a:r>
            <a:r>
              <a:rPr lang="en-US" dirty="0" smtClean="0">
                <a:latin typeface="Calibri" panose="020F0502020204030204" pitchFamily="34" charset="0"/>
                <a:ea typeface="Calibri" panose="020F0502020204030204" pitchFamily="34" charset="0"/>
                <a:cs typeface="Times New Roman" panose="02020603050405020304" pitchFamily="18" charset="0"/>
              </a:rPr>
              <a:t> Article Competitions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conferences </a:t>
            </a:r>
            <a:r>
              <a:rPr lang="en-US" dirty="0" smtClean="0">
                <a:latin typeface="Calibri" panose="020F0502020204030204" pitchFamily="34" charset="0"/>
                <a:ea typeface="Calibri" panose="020F0502020204030204" pitchFamily="34" charset="0"/>
                <a:cs typeface="Times New Roman" panose="02020603050405020304" pitchFamily="18" charset="0"/>
              </a:rPr>
              <a:t>will take </a:t>
            </a:r>
            <a:r>
              <a:rPr lang="en-US" dirty="0">
                <a:latin typeface="Calibri" panose="020F0502020204030204" pitchFamily="34" charset="0"/>
                <a:ea typeface="Calibri" panose="020F0502020204030204" pitchFamily="34" charset="0"/>
                <a:cs typeface="Times New Roman" panose="02020603050405020304" pitchFamily="18" charset="0"/>
              </a:rPr>
              <a:t>place at the following dates and times:</a:t>
            </a: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ASHS, Orlando FL Aug 9-13 2020</a:t>
            </a:r>
          </a:p>
          <a:p>
            <a:pPr marL="342900" lvl="0"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Tri-Societies ASA/CSSA/SSSA, Phoenix AZ, Nov 8-11 2020</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smtClean="0">
                <a:latin typeface="Calibri" panose="020F0502020204030204" pitchFamily="34" charset="0"/>
                <a:ea typeface="Calibri" panose="020F0502020204030204" pitchFamily="34" charset="0"/>
                <a:cs typeface="Times New Roman" panose="02020603050405020304" pitchFamily="18" charset="0"/>
              </a:rPr>
              <a:t>call </a:t>
            </a:r>
            <a:r>
              <a:rPr lang="en-US" dirty="0">
                <a:latin typeface="Calibri" panose="020F0502020204030204" pitchFamily="34" charset="0"/>
                <a:ea typeface="Calibri" panose="020F0502020204030204" pitchFamily="34" charset="0"/>
                <a:cs typeface="Times New Roman" panose="02020603050405020304" pitchFamily="18" charset="0"/>
              </a:rPr>
              <a:t>for papers is going out the week of November 18, 2019.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tentative Deadline is: February 15, 2020</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Entries will be judged by </a:t>
            </a:r>
            <a:r>
              <a:rPr lang="en-US" dirty="0" err="1" smtClean="0">
                <a:latin typeface="Calibri" panose="020F0502020204030204" pitchFamily="34" charset="0"/>
                <a:ea typeface="Calibri" panose="020F0502020204030204" pitchFamily="34" charset="0"/>
                <a:cs typeface="Times New Roman" panose="02020603050405020304" pitchFamily="18" charset="0"/>
              </a:rPr>
              <a:t>eOrganic</a:t>
            </a:r>
            <a:r>
              <a:rPr lang="en-US" dirty="0" smtClean="0">
                <a:latin typeface="Calibri" panose="020F0502020204030204" pitchFamily="34" charset="0"/>
                <a:ea typeface="Calibri" panose="020F0502020204030204" pitchFamily="34" charset="0"/>
                <a:cs typeface="Times New Roman" panose="02020603050405020304" pitchFamily="18" charset="0"/>
              </a:rPr>
              <a:t> staff and members of the organic interest groups of the respective societies.</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5 winners for each conference will have their articles published on </a:t>
            </a:r>
            <a:r>
              <a:rPr lang="en-US" dirty="0" err="1" smtClean="0">
                <a:latin typeface="Calibri" panose="020F0502020204030204" pitchFamily="34" charset="0"/>
                <a:ea typeface="Calibri" panose="020F0502020204030204" pitchFamily="34" charset="0"/>
                <a:cs typeface="Times New Roman" panose="02020603050405020304" pitchFamily="18" charset="0"/>
              </a:rPr>
              <a:t>eOrganic</a:t>
            </a:r>
            <a:r>
              <a:rPr lang="en-US" dirty="0" smtClean="0">
                <a:latin typeface="Calibri" panose="020F0502020204030204" pitchFamily="34" charset="0"/>
                <a:ea typeface="Calibri" panose="020F0502020204030204" pitchFamily="34" charset="0"/>
                <a:cs typeface="Times New Roman" panose="02020603050405020304" pitchFamily="18" charset="0"/>
              </a:rPr>
              <a:t>, travel to the conference and present their articles at an oral session.</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Winners will be </a:t>
            </a:r>
            <a:r>
              <a:rPr lang="en-US" b="1" dirty="0" smtClean="0">
                <a:latin typeface="Calibri" panose="020F0502020204030204" pitchFamily="34" charset="0"/>
                <a:ea typeface="Calibri" panose="020F0502020204030204" pitchFamily="34" charset="0"/>
                <a:cs typeface="Times New Roman" panose="02020603050405020304" pitchFamily="18" charset="0"/>
              </a:rPr>
              <a:t>reimbursed </a:t>
            </a:r>
            <a:r>
              <a:rPr lang="en-US" dirty="0" smtClean="0">
                <a:latin typeface="Calibri" panose="020F0502020204030204" pitchFamily="34" charset="0"/>
                <a:ea typeface="Calibri" panose="020F0502020204030204" pitchFamily="34" charset="0"/>
                <a:cs typeface="Times New Roman" panose="02020603050405020304" pitchFamily="18" charset="0"/>
              </a:rPr>
              <a:t>for US domestic travel, registration, abstract fees and meals up to $1500 after the conference.</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Funding will be provided by a NIFA OREI </a:t>
            </a:r>
            <a:r>
              <a:rPr lang="en-US" dirty="0" smtClean="0">
                <a:latin typeface="Calibri" panose="020F0502020204030204" pitchFamily="34" charset="0"/>
                <a:ea typeface="Calibri" panose="020F0502020204030204" pitchFamily="34" charset="0"/>
                <a:cs typeface="Times New Roman" panose="02020603050405020304" pitchFamily="18" charset="0"/>
              </a:rPr>
              <a:t>grant</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Even if you are not a winner, your article can be published if it meets our requirements!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774" y="5952226"/>
            <a:ext cx="2094123" cy="684080"/>
          </a:xfrm>
          <a:prstGeom prst="rect">
            <a:avLst/>
          </a:prstGeom>
        </p:spPr>
      </p:pic>
      <p:pic>
        <p:nvPicPr>
          <p:cNvPr id="7" name="Picture 6"/>
          <p:cNvPicPr>
            <a:picLocks noChangeAspect="1"/>
          </p:cNvPicPr>
          <p:nvPr/>
        </p:nvPicPr>
        <p:blipFill>
          <a:blip r:embed="rId3"/>
          <a:stretch>
            <a:fillRect/>
          </a:stretch>
        </p:blipFill>
        <p:spPr>
          <a:xfrm>
            <a:off x="5073110" y="6118858"/>
            <a:ext cx="1459791" cy="481731"/>
          </a:xfrm>
          <a:prstGeom prst="rect">
            <a:avLst/>
          </a:prstGeom>
        </p:spPr>
      </p:pic>
    </p:spTree>
    <p:extLst>
      <p:ext uri="{BB962C8B-B14F-4D97-AF65-F5344CB8AC3E}">
        <p14:creationId xmlns:p14="http://schemas.microsoft.com/office/powerpoint/2010/main" val="14506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630" y="491741"/>
            <a:ext cx="7479102" cy="3751283"/>
          </a:xfrm>
          <a:prstGeom prst="rect">
            <a:avLst/>
          </a:prstGeom>
        </p:spPr>
        <p:txBody>
          <a:bodyPr wrap="square">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Articles will </a:t>
            </a:r>
            <a:r>
              <a:rPr lang="en-US" b="1" dirty="0">
                <a:latin typeface="Calibri" panose="020F0502020204030204" pitchFamily="34" charset="0"/>
                <a:ea typeface="Calibri" panose="020F0502020204030204" pitchFamily="34" charset="0"/>
                <a:cs typeface="Times New Roman" panose="02020603050405020304" pitchFamily="18" charset="0"/>
              </a:rPr>
              <a:t>be judged by the following criteria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Must be written according to the </a:t>
            </a:r>
            <a:r>
              <a:rPr lang="en-US" dirty="0" err="1">
                <a:latin typeface="Calibri" panose="020F0502020204030204" pitchFamily="34" charset="0"/>
                <a:ea typeface="Calibri" panose="020F0502020204030204" pitchFamily="34" charset="0"/>
                <a:cs typeface="Times New Roman" panose="02020603050405020304" pitchFamily="18" charset="0"/>
              </a:rPr>
              <a:t>eOrganic</a:t>
            </a:r>
            <a:r>
              <a:rPr lang="en-US" dirty="0">
                <a:latin typeface="Calibri" panose="020F0502020204030204" pitchFamily="34" charset="0"/>
                <a:ea typeface="Calibri" panose="020F0502020204030204" pitchFamily="34" charset="0"/>
                <a:cs typeface="Times New Roman" panose="02020603050405020304" pitchFamily="18" charset="0"/>
              </a:rPr>
              <a:t> Instructions for Authors. Please read them carefully before preparing your </a:t>
            </a:r>
            <a:r>
              <a:rPr lang="en-US" dirty="0" smtClean="0">
                <a:latin typeface="Calibri" panose="020F0502020204030204" pitchFamily="34" charset="0"/>
                <a:ea typeface="Calibri" panose="020F0502020204030204" pitchFamily="34" charset="0"/>
                <a:cs typeface="Times New Roman" panose="02020603050405020304" pitchFamily="18" charset="0"/>
              </a:rPr>
              <a:t>article, check </a:t>
            </a:r>
            <a:r>
              <a:rPr lang="en-US" dirty="0" err="1" smtClean="0">
                <a:latin typeface="Calibri" panose="020F0502020204030204" pitchFamily="34" charset="0"/>
                <a:ea typeface="Calibri" panose="020F0502020204030204" pitchFamily="34" charset="0"/>
                <a:cs typeface="Times New Roman" panose="02020603050405020304" pitchFamily="18" charset="0"/>
              </a:rPr>
              <a:t>eOrganic</a:t>
            </a:r>
            <a:r>
              <a:rPr lang="en-US" dirty="0" smtClean="0">
                <a:latin typeface="Calibri" panose="020F0502020204030204" pitchFamily="34" charset="0"/>
                <a:ea typeface="Calibri" panose="020F0502020204030204" pitchFamily="34" charset="0"/>
                <a:cs typeface="Times New Roman" panose="02020603050405020304" pitchFamily="18" charset="0"/>
              </a:rPr>
              <a:t> for other articles on the subject, and look at examples.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Must be written at a technical level appropriate for a general audience of producers, extension agents, agricultural professionals, organic inspectors and certifiers. </a:t>
            </a: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Must be accurate and current, and different from other published articles on </a:t>
            </a:r>
            <a:r>
              <a:rPr lang="en-US" dirty="0" err="1">
                <a:latin typeface="Calibri" panose="020F0502020204030204" pitchFamily="34" charset="0"/>
                <a:ea typeface="Calibri" panose="020F0502020204030204" pitchFamily="34" charset="0"/>
                <a:cs typeface="Times New Roman" panose="02020603050405020304" pitchFamily="18" charset="0"/>
              </a:rPr>
              <a:t>eOrganic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Any products recommended in the article must be in compliance with NOP regulations.</a:t>
            </a:r>
          </a:p>
          <a:p>
            <a:pPr marL="342900" lvl="0"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Must be appropriate for the scope of the respective conference.</a:t>
            </a:r>
          </a:p>
        </p:txBody>
      </p:sp>
      <p:pic>
        <p:nvPicPr>
          <p:cNvPr id="3" name="Picture 2"/>
          <p:cNvPicPr>
            <a:picLocks noChangeAspect="1"/>
          </p:cNvPicPr>
          <p:nvPr/>
        </p:nvPicPr>
        <p:blipFill>
          <a:blip r:embed="rId2"/>
          <a:stretch>
            <a:fillRect/>
          </a:stretch>
        </p:blipFill>
        <p:spPr>
          <a:xfrm>
            <a:off x="1207485" y="4514645"/>
            <a:ext cx="2898689" cy="2174017"/>
          </a:xfrm>
          <a:prstGeom prst="rect">
            <a:avLst/>
          </a:prstGeom>
        </p:spPr>
      </p:pic>
      <p:pic>
        <p:nvPicPr>
          <p:cNvPr id="4" name="Picture 3"/>
          <p:cNvPicPr>
            <a:picLocks noChangeAspect="1"/>
          </p:cNvPicPr>
          <p:nvPr/>
        </p:nvPicPr>
        <p:blipFill>
          <a:blip r:embed="rId3"/>
          <a:stretch>
            <a:fillRect/>
          </a:stretch>
        </p:blipFill>
        <p:spPr>
          <a:xfrm>
            <a:off x="4471360" y="4514645"/>
            <a:ext cx="2973596" cy="2230197"/>
          </a:xfrm>
          <a:prstGeom prst="rect">
            <a:avLst/>
          </a:prstGeom>
        </p:spPr>
      </p:pic>
    </p:spTree>
    <p:extLst>
      <p:ext uri="{BB962C8B-B14F-4D97-AF65-F5344CB8AC3E}">
        <p14:creationId xmlns:p14="http://schemas.microsoft.com/office/powerpoint/2010/main" val="323177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8090" y="421371"/>
            <a:ext cx="4572000" cy="787652"/>
          </a:xfrm>
          <a:prstGeom prst="rect">
            <a:avLst/>
          </a:prstGeom>
        </p:spPr>
        <p:txBody>
          <a:bodyPr>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Instructions for Authors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https://eorganic.info/node/5199</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p:cNvSpPr/>
          <p:nvPr/>
        </p:nvSpPr>
        <p:spPr>
          <a:xfrm>
            <a:off x="672859" y="1544548"/>
            <a:ext cx="8117457" cy="2497479"/>
          </a:xfrm>
          <a:prstGeom prst="rect">
            <a:avLst/>
          </a:prstGeom>
        </p:spPr>
        <p:txBody>
          <a:bodyPr wrap="square">
            <a:spAutoFit/>
          </a:bodyPr>
          <a:lstStyle/>
          <a:p>
            <a:r>
              <a:rPr lang="en-US" sz="2000" dirty="0" err="1">
                <a:ea typeface="Times New Roman" panose="02020603050405020304" pitchFamily="18" charset="0"/>
              </a:rPr>
              <a:t>eOrganic</a:t>
            </a:r>
            <a:r>
              <a:rPr lang="en-US" sz="2000" dirty="0">
                <a:ea typeface="Times New Roman" panose="02020603050405020304" pitchFamily="18" charset="0"/>
              </a:rPr>
              <a:t> content is derived from</a:t>
            </a:r>
            <a:r>
              <a:rPr lang="en-US" sz="2000" dirty="0" smtClean="0">
                <a:ea typeface="Times New Roman" panose="02020603050405020304" pitchFamily="18" charset="0"/>
              </a:rPr>
              <a:t>:</a:t>
            </a:r>
          </a:p>
          <a:p>
            <a:endParaRPr lang="en-US" sz="2000" dirty="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dirty="0">
                <a:ea typeface="Calibri" panose="020F0502020204030204" pitchFamily="34" charset="0"/>
                <a:cs typeface="Times New Roman" panose="02020603050405020304" pitchFamily="18" charset="0"/>
              </a:rPr>
              <a:t>Research conducted in organic systems</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a typeface="Calibri" panose="020F0502020204030204" pitchFamily="34" charset="0"/>
                <a:cs typeface="Times New Roman" panose="02020603050405020304" pitchFamily="18" charset="0"/>
              </a:rPr>
              <a:t>Information from farmers/ag professionals/other practitioners that demonstrate best practices on organic farms.</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a typeface="Calibri" panose="020F0502020204030204" pitchFamily="34" charset="0"/>
                <a:cs typeface="Times New Roman" panose="02020603050405020304" pitchFamily="18" charset="0"/>
              </a:rPr>
              <a:t>Research conducted in conventional ag systems relevant to organic systems</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a typeface="Calibri" panose="020F0502020204030204" pitchFamily="34" charset="0"/>
                <a:cs typeface="Times New Roman" panose="02020603050405020304" pitchFamily="18" charset="0"/>
              </a:rPr>
              <a:t>Regulation based information.</a:t>
            </a:r>
          </a:p>
        </p:txBody>
      </p:sp>
      <p:pic>
        <p:nvPicPr>
          <p:cNvPr id="4" name="Picture 3"/>
          <p:cNvPicPr>
            <a:picLocks noChangeAspect="1"/>
          </p:cNvPicPr>
          <p:nvPr/>
        </p:nvPicPr>
        <p:blipFill>
          <a:blip r:embed="rId3"/>
          <a:stretch>
            <a:fillRect/>
          </a:stretch>
        </p:blipFill>
        <p:spPr>
          <a:xfrm>
            <a:off x="1393929" y="4548603"/>
            <a:ext cx="2888321" cy="1936305"/>
          </a:xfrm>
          <a:prstGeom prst="rect">
            <a:avLst/>
          </a:prstGeom>
        </p:spPr>
      </p:pic>
      <p:pic>
        <p:nvPicPr>
          <p:cNvPr id="5" name="Picture 4"/>
          <p:cNvPicPr>
            <a:picLocks noChangeAspect="1"/>
          </p:cNvPicPr>
          <p:nvPr/>
        </p:nvPicPr>
        <p:blipFill>
          <a:blip r:embed="rId4"/>
          <a:stretch>
            <a:fillRect/>
          </a:stretch>
        </p:blipFill>
        <p:spPr>
          <a:xfrm>
            <a:off x="4655029" y="4198908"/>
            <a:ext cx="1714500" cy="2286000"/>
          </a:xfrm>
          <a:prstGeom prst="rect">
            <a:avLst/>
          </a:prstGeom>
        </p:spPr>
      </p:pic>
    </p:spTree>
    <p:extLst>
      <p:ext uri="{BB962C8B-B14F-4D97-AF65-F5344CB8AC3E}">
        <p14:creationId xmlns:p14="http://schemas.microsoft.com/office/powerpoint/2010/main" val="51000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480" y="1216323"/>
            <a:ext cx="6217536" cy="369332"/>
          </a:xfrm>
          <a:prstGeom prst="rect">
            <a:avLst/>
          </a:prstGeom>
          <a:noFill/>
        </p:spPr>
        <p:txBody>
          <a:bodyPr wrap="none" rtlCol="0">
            <a:spAutoFit/>
          </a:bodyPr>
          <a:lstStyle/>
          <a:p>
            <a:r>
              <a:rPr lang="en-US" dirty="0" smtClean="0"/>
              <a:t>Articles must be well written with correct spelling and grammar!</a:t>
            </a:r>
            <a:endParaRPr lang="en-US" dirty="0"/>
          </a:p>
        </p:txBody>
      </p:sp>
      <p:pic>
        <p:nvPicPr>
          <p:cNvPr id="3" name="Picture 2"/>
          <p:cNvPicPr>
            <a:picLocks noChangeAspect="1"/>
          </p:cNvPicPr>
          <p:nvPr/>
        </p:nvPicPr>
        <p:blipFill>
          <a:blip r:embed="rId2"/>
          <a:stretch>
            <a:fillRect/>
          </a:stretch>
        </p:blipFill>
        <p:spPr>
          <a:xfrm>
            <a:off x="2942512" y="2277373"/>
            <a:ext cx="2489117" cy="3674762"/>
          </a:xfrm>
          <a:prstGeom prst="rect">
            <a:avLst/>
          </a:prstGeom>
        </p:spPr>
      </p:pic>
    </p:spTree>
    <p:extLst>
      <p:ext uri="{BB962C8B-B14F-4D97-AF65-F5344CB8AC3E}">
        <p14:creationId xmlns:p14="http://schemas.microsoft.com/office/powerpoint/2010/main" val="99193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299" y="2130726"/>
            <a:ext cx="3126753"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Titles</a:t>
            </a:r>
          </a:p>
          <a:p>
            <a:pPr marL="285750" indent="-285750">
              <a:buFont typeface="Arial" panose="020B0604020202020204" pitchFamily="34" charset="0"/>
              <a:buChar char="•"/>
            </a:pPr>
            <a:r>
              <a:rPr lang="en-US" dirty="0" smtClean="0"/>
              <a:t>Introduction and Conclusion</a:t>
            </a:r>
          </a:p>
          <a:p>
            <a:pPr marL="285750" indent="-285750">
              <a:buFont typeface="Arial" panose="020B0604020202020204" pitchFamily="34" charset="0"/>
              <a:buChar char="•"/>
            </a:pPr>
            <a:r>
              <a:rPr lang="en-US" dirty="0" smtClean="0"/>
              <a:t>Headings</a:t>
            </a:r>
          </a:p>
          <a:p>
            <a:pPr marL="285750" indent="-285750">
              <a:buFont typeface="Arial" panose="020B0604020202020204" pitchFamily="34" charset="0"/>
              <a:buChar char="•"/>
            </a:pPr>
            <a:r>
              <a:rPr lang="en-US" dirty="0" smtClean="0"/>
              <a:t>Paragraphs</a:t>
            </a:r>
          </a:p>
        </p:txBody>
      </p:sp>
      <p:pic>
        <p:nvPicPr>
          <p:cNvPr id="3" name="Picture 2"/>
          <p:cNvPicPr>
            <a:picLocks noChangeAspect="1"/>
          </p:cNvPicPr>
          <p:nvPr/>
        </p:nvPicPr>
        <p:blipFill>
          <a:blip r:embed="rId2"/>
          <a:stretch>
            <a:fillRect/>
          </a:stretch>
        </p:blipFill>
        <p:spPr>
          <a:xfrm>
            <a:off x="3578917" y="1366319"/>
            <a:ext cx="5321069" cy="4180466"/>
          </a:xfrm>
          <a:prstGeom prst="rect">
            <a:avLst/>
          </a:prstGeom>
          <a:ln>
            <a:solidFill>
              <a:schemeClr val="accent1"/>
            </a:solidFill>
          </a:ln>
        </p:spPr>
      </p:pic>
    </p:spTree>
    <p:extLst>
      <p:ext uri="{BB962C8B-B14F-4D97-AF65-F5344CB8AC3E}">
        <p14:creationId xmlns:p14="http://schemas.microsoft.com/office/powerpoint/2010/main" val="376936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728" y="583584"/>
            <a:ext cx="4572000" cy="2585323"/>
          </a:xfrm>
          <a:prstGeom prst="rect">
            <a:avLst/>
          </a:prstGeom>
        </p:spPr>
        <p:txBody>
          <a:bodyPr>
            <a:spAutoFit/>
          </a:bodyPr>
          <a:lstStyle/>
          <a:p>
            <a:pPr marL="285750" indent="-285750">
              <a:buFont typeface="Arial" panose="020B0604020202020204" pitchFamily="34" charset="0"/>
              <a:buChar char="•"/>
            </a:pPr>
            <a:r>
              <a:rPr lang="en-US" dirty="0"/>
              <a:t>Lists</a:t>
            </a:r>
          </a:p>
          <a:p>
            <a:pPr marL="285750" indent="-285750">
              <a:buFont typeface="Arial" panose="020B0604020202020204" pitchFamily="34" charset="0"/>
              <a:buChar char="•"/>
            </a:pPr>
            <a:r>
              <a:rPr lang="en-US" dirty="0"/>
              <a:t>Tables</a:t>
            </a:r>
          </a:p>
          <a:p>
            <a:pPr marL="285750" indent="-285750">
              <a:buFont typeface="Arial" panose="020B0604020202020204" pitchFamily="34" charset="0"/>
              <a:buChar char="•"/>
            </a:pPr>
            <a:r>
              <a:rPr lang="en-US" dirty="0"/>
              <a:t>Table of Contents with Links</a:t>
            </a:r>
          </a:p>
          <a:p>
            <a:pPr marL="285750" indent="-285750">
              <a:buFont typeface="Arial" panose="020B0604020202020204" pitchFamily="34" charset="0"/>
              <a:buChar char="•"/>
            </a:pPr>
            <a:r>
              <a:rPr lang="en-US" dirty="0"/>
              <a:t>Figures</a:t>
            </a:r>
          </a:p>
          <a:p>
            <a:pPr marL="285750" indent="-285750">
              <a:buFont typeface="Arial" panose="020B0604020202020204" pitchFamily="34" charset="0"/>
              <a:buChar char="•"/>
            </a:pPr>
            <a:r>
              <a:rPr lang="en-US" dirty="0"/>
              <a:t>Captions</a:t>
            </a:r>
          </a:p>
          <a:p>
            <a:pPr marL="285750" indent="-285750">
              <a:buFont typeface="Arial" panose="020B0604020202020204" pitchFamily="34" charset="0"/>
              <a:buChar char="•"/>
            </a:pPr>
            <a:r>
              <a:rPr lang="en-US" dirty="0"/>
              <a:t>Links</a:t>
            </a:r>
          </a:p>
          <a:p>
            <a:pPr marL="285750" indent="-285750">
              <a:buFont typeface="Arial" panose="020B0604020202020204" pitchFamily="34" charset="0"/>
              <a:buChar char="•"/>
            </a:pPr>
            <a:r>
              <a:rPr lang="en-US" dirty="0"/>
              <a:t>References and Citations</a:t>
            </a:r>
          </a:p>
          <a:p>
            <a:pPr marL="285750" indent="-285750">
              <a:buFont typeface="Arial" panose="020B0604020202020204" pitchFamily="34" charset="0"/>
              <a:buChar char="•"/>
            </a:pPr>
            <a:r>
              <a:rPr lang="en-US" dirty="0"/>
              <a:t>Additional Resources</a:t>
            </a:r>
          </a:p>
          <a:p>
            <a:pPr marL="285750" indent="-285750">
              <a:buFont typeface="Arial" panose="020B0604020202020204" pitchFamily="34" charset="0"/>
              <a:buChar char="•"/>
            </a:pPr>
            <a:r>
              <a:rPr lang="en-US" dirty="0"/>
              <a:t>Citation Format</a:t>
            </a:r>
            <a:endParaRPr lang="en-US" dirty="0"/>
          </a:p>
        </p:txBody>
      </p:sp>
      <p:pic>
        <p:nvPicPr>
          <p:cNvPr id="3" name="Picture 2"/>
          <p:cNvPicPr>
            <a:picLocks noChangeAspect="1"/>
          </p:cNvPicPr>
          <p:nvPr/>
        </p:nvPicPr>
        <p:blipFill>
          <a:blip r:embed="rId2"/>
          <a:stretch>
            <a:fillRect/>
          </a:stretch>
        </p:blipFill>
        <p:spPr>
          <a:xfrm>
            <a:off x="4235571" y="902724"/>
            <a:ext cx="4351779" cy="3263835"/>
          </a:xfrm>
          <a:prstGeom prst="rect">
            <a:avLst/>
          </a:prstGeom>
        </p:spPr>
      </p:pic>
      <p:sp>
        <p:nvSpPr>
          <p:cNvPr id="4" name="Rectangle 3"/>
          <p:cNvSpPr/>
          <p:nvPr/>
        </p:nvSpPr>
        <p:spPr>
          <a:xfrm>
            <a:off x="4235571" y="4656053"/>
            <a:ext cx="4572000" cy="1477328"/>
          </a:xfrm>
          <a:prstGeom prst="rect">
            <a:avLst/>
          </a:prstGeom>
        </p:spPr>
        <p:txBody>
          <a:bodyPr>
            <a:spAutoFit/>
          </a:bodyPr>
          <a:lstStyle/>
          <a:p>
            <a:r>
              <a:rPr lang="en-US" i="1" dirty="0"/>
              <a:t>Figure 1. The tomato variety on the left is susceptible to leaf mold, while the variety on the right is resistant. Host resistance offers an opportunity to avoid some tomato diseases. Photo credit: Dan </a:t>
            </a:r>
            <a:r>
              <a:rPr lang="en-US" i="1" dirty="0" err="1"/>
              <a:t>Egel</a:t>
            </a:r>
            <a:r>
              <a:rPr lang="en-US" i="1" dirty="0"/>
              <a:t>, Purdue University.</a:t>
            </a:r>
            <a:endParaRPr lang="en-US" dirty="0"/>
          </a:p>
        </p:txBody>
      </p:sp>
    </p:spTree>
    <p:extLst>
      <p:ext uri="{BB962C8B-B14F-4D97-AF65-F5344CB8AC3E}">
        <p14:creationId xmlns:p14="http://schemas.microsoft.com/office/powerpoint/2010/main" val="316965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838" y="1078301"/>
            <a:ext cx="8264106" cy="923330"/>
          </a:xfrm>
          <a:prstGeom prst="rect">
            <a:avLst/>
          </a:prstGeom>
          <a:noFill/>
        </p:spPr>
        <p:txBody>
          <a:bodyPr wrap="square" rtlCol="0">
            <a:spAutoFit/>
          </a:bodyPr>
          <a:lstStyle/>
          <a:p>
            <a:r>
              <a:rPr lang="en-US" dirty="0" smtClean="0"/>
              <a:t>Articles are peer refereed and checked for certification compliance and copy edited before the conference.</a:t>
            </a:r>
          </a:p>
          <a:p>
            <a:r>
              <a:rPr lang="en-US" dirty="0" smtClean="0"/>
              <a:t>They will be published at </a:t>
            </a:r>
            <a:r>
              <a:rPr lang="en-US" dirty="0" smtClean="0">
                <a:hlinkClick r:id="rId2"/>
              </a:rPr>
              <a:t>http://eOrganic.org</a:t>
            </a:r>
            <a:r>
              <a:rPr lang="en-US" dirty="0" smtClean="0"/>
              <a:t> after the conference.</a:t>
            </a:r>
            <a:endParaRPr lang="en-US" dirty="0"/>
          </a:p>
        </p:txBody>
      </p:sp>
      <p:pic>
        <p:nvPicPr>
          <p:cNvPr id="3" name="Picture 2"/>
          <p:cNvPicPr>
            <a:picLocks noChangeAspect="1"/>
          </p:cNvPicPr>
          <p:nvPr/>
        </p:nvPicPr>
        <p:blipFill>
          <a:blip r:embed="rId3"/>
          <a:stretch>
            <a:fillRect/>
          </a:stretch>
        </p:blipFill>
        <p:spPr>
          <a:xfrm>
            <a:off x="1723306" y="3010619"/>
            <a:ext cx="4959989" cy="3202736"/>
          </a:xfrm>
          <a:prstGeom prst="rect">
            <a:avLst/>
          </a:prstGeom>
        </p:spPr>
      </p:pic>
    </p:spTree>
    <p:extLst>
      <p:ext uri="{BB962C8B-B14F-4D97-AF65-F5344CB8AC3E}">
        <p14:creationId xmlns:p14="http://schemas.microsoft.com/office/powerpoint/2010/main" val="353852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872" y="647149"/>
            <a:ext cx="7410090" cy="5073568"/>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Review </a:t>
            </a:r>
            <a:r>
              <a:rPr lang="en-US" b="1" dirty="0" smtClean="0">
                <a:latin typeface="Calibri" panose="020F0502020204030204" pitchFamily="34" charset="0"/>
                <a:ea typeface="Calibri" panose="020F0502020204030204" pitchFamily="34" charset="0"/>
                <a:cs typeface="Times New Roman" panose="02020603050405020304" pitchFamily="18" charset="0"/>
              </a:rPr>
              <a:t>form</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Clarity: Will the intended audience be able to clearly understand the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Length: Is the length of the text about right for the intended message?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Accurate and current: Is the subject matter accurate and current?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Tables and figures: If tables and figures are used, are they easy to read and understand?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Recommendation: (Please select 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__Recommend NOT to publish</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__Recommend to publish with minor revisions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__Recommend to publish with major revisions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__Recommend to publish</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Recommendation Reasons: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p:cNvPicPr>
            <a:picLocks noChangeAspect="1" noChangeArrowheads="1"/>
          </p:cNvPicPr>
          <p:nvPr/>
        </p:nvPicPr>
        <p:blipFill>
          <a:blip r:embed="rId2" cstate="print"/>
          <a:srcRect l="1640" t="18906" r="80957" b="72380"/>
          <a:stretch>
            <a:fillRect/>
          </a:stretch>
        </p:blipFill>
        <p:spPr bwMode="auto">
          <a:xfrm>
            <a:off x="6172200" y="5892819"/>
            <a:ext cx="1979762" cy="619925"/>
          </a:xfrm>
          <a:prstGeom prst="rect">
            <a:avLst/>
          </a:prstGeom>
          <a:noFill/>
          <a:ln w="9525">
            <a:noFill/>
            <a:miter lim="800000"/>
            <a:headEnd/>
            <a:tailEnd/>
          </a:ln>
        </p:spPr>
      </p:pic>
    </p:spTree>
    <p:extLst>
      <p:ext uri="{BB962C8B-B14F-4D97-AF65-F5344CB8AC3E}">
        <p14:creationId xmlns:p14="http://schemas.microsoft.com/office/powerpoint/2010/main" val="1815193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5051</TotalTime>
  <Words>625</Words>
  <Application>Microsoft Office PowerPoint</Application>
  <PresentationFormat>On-screen Show (4:3)</PresentationFormat>
  <Paragraphs>78</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 College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Formiga, Alice</dc:creator>
  <cp:lastModifiedBy>Formiga, Alice</cp:lastModifiedBy>
  <cp:revision>303</cp:revision>
  <dcterms:created xsi:type="dcterms:W3CDTF">2018-07-11T17:23:15Z</dcterms:created>
  <dcterms:modified xsi:type="dcterms:W3CDTF">2019-10-30T15:42:22Z</dcterms:modified>
</cp:coreProperties>
</file>