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ifGuStKY+ujAcDR18TNFcKIBsS4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21"/>
    <p:restoredTop sz="94701"/>
  </p:normalViewPr>
  <p:slideViewPr>
    <p:cSldViewPr snapToGrid="0" snapToObjects="1" showGuides="1">
      <p:cViewPr>
        <p:scale>
          <a:sx n="178" d="100"/>
          <a:sy n="178" d="100"/>
        </p:scale>
        <p:origin x="1080" y="-576"/>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695219" y="2516718"/>
            <a:ext cx="6381962" cy="67036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138071" y="3959569"/>
            <a:ext cx="8524029" cy="16759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1262353" y="2332223"/>
            <a:ext cx="8524029" cy="49306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582930" y="1646133"/>
            <a:ext cx="6606540" cy="35018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971550" y="5282989"/>
            <a:ext cx="5829300" cy="24284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50"/>
              </a:spcBef>
              <a:spcAft>
                <a:spcPts val="0"/>
              </a:spcAft>
              <a:buClr>
                <a:schemeClr val="dk1"/>
              </a:buClr>
              <a:buSzPts val="2040"/>
              <a:buNone/>
              <a:defRPr sz="2040"/>
            </a:lvl1pPr>
            <a:lvl2pPr lvl="1" algn="ctr">
              <a:lnSpc>
                <a:spcPct val="90000"/>
              </a:lnSpc>
              <a:spcBef>
                <a:spcPts val="425"/>
              </a:spcBef>
              <a:spcAft>
                <a:spcPts val="0"/>
              </a:spcAft>
              <a:buClr>
                <a:schemeClr val="dk1"/>
              </a:buClr>
              <a:buSzPts val="1700"/>
              <a:buNone/>
              <a:defRPr sz="1700"/>
            </a:lvl2pPr>
            <a:lvl3pPr lvl="2" algn="ctr">
              <a:lnSpc>
                <a:spcPct val="90000"/>
              </a:lnSpc>
              <a:spcBef>
                <a:spcPts val="425"/>
              </a:spcBef>
              <a:spcAft>
                <a:spcPts val="0"/>
              </a:spcAft>
              <a:buClr>
                <a:schemeClr val="dk1"/>
              </a:buClr>
              <a:buSzPts val="1530"/>
              <a:buNone/>
              <a:defRPr sz="1530"/>
            </a:lvl3pPr>
            <a:lvl4pPr lvl="3" algn="ctr">
              <a:lnSpc>
                <a:spcPct val="90000"/>
              </a:lnSpc>
              <a:spcBef>
                <a:spcPts val="425"/>
              </a:spcBef>
              <a:spcAft>
                <a:spcPts val="0"/>
              </a:spcAft>
              <a:buClr>
                <a:schemeClr val="dk1"/>
              </a:buClr>
              <a:buSzPts val="1360"/>
              <a:buNone/>
              <a:defRPr sz="1360"/>
            </a:lvl4pPr>
            <a:lvl5pPr lvl="4" algn="ctr">
              <a:lnSpc>
                <a:spcPct val="90000"/>
              </a:lnSpc>
              <a:spcBef>
                <a:spcPts val="425"/>
              </a:spcBef>
              <a:spcAft>
                <a:spcPts val="0"/>
              </a:spcAft>
              <a:buClr>
                <a:schemeClr val="dk1"/>
              </a:buClr>
              <a:buSzPts val="1360"/>
              <a:buNone/>
              <a:defRPr sz="1360"/>
            </a:lvl5pPr>
            <a:lvl6pPr lvl="5" algn="ctr">
              <a:lnSpc>
                <a:spcPct val="90000"/>
              </a:lnSpc>
              <a:spcBef>
                <a:spcPts val="425"/>
              </a:spcBef>
              <a:spcAft>
                <a:spcPts val="0"/>
              </a:spcAft>
              <a:buClr>
                <a:schemeClr val="dk1"/>
              </a:buClr>
              <a:buSzPts val="1360"/>
              <a:buNone/>
              <a:defRPr sz="1360"/>
            </a:lvl6pPr>
            <a:lvl7pPr lvl="6" algn="ctr">
              <a:lnSpc>
                <a:spcPct val="90000"/>
              </a:lnSpc>
              <a:spcBef>
                <a:spcPts val="425"/>
              </a:spcBef>
              <a:spcAft>
                <a:spcPts val="0"/>
              </a:spcAft>
              <a:buClr>
                <a:schemeClr val="dk1"/>
              </a:buClr>
              <a:buSzPts val="1360"/>
              <a:buNone/>
              <a:defRPr sz="1360"/>
            </a:lvl7pPr>
            <a:lvl8pPr lvl="7" algn="ctr">
              <a:lnSpc>
                <a:spcPct val="90000"/>
              </a:lnSpc>
              <a:spcBef>
                <a:spcPts val="425"/>
              </a:spcBef>
              <a:spcAft>
                <a:spcPts val="0"/>
              </a:spcAft>
              <a:buClr>
                <a:schemeClr val="dk1"/>
              </a:buClr>
              <a:buSzPts val="1360"/>
              <a:buNone/>
              <a:defRPr sz="1360"/>
            </a:lvl8pPr>
            <a:lvl9pPr lvl="8" algn="ctr">
              <a:lnSpc>
                <a:spcPct val="90000"/>
              </a:lnSpc>
              <a:spcBef>
                <a:spcPts val="425"/>
              </a:spcBef>
              <a:spcAft>
                <a:spcPts val="0"/>
              </a:spcAft>
              <a:buClr>
                <a:schemeClr val="dk1"/>
              </a:buClr>
              <a:buSzPts val="1360"/>
              <a:buNone/>
              <a:defRPr sz="1360"/>
            </a:lvl9pPr>
          </a:lstStyle>
          <a:p>
            <a:endParaRPr/>
          </a:p>
        </p:txBody>
      </p:sp>
      <p:sp>
        <p:nvSpPr>
          <p:cNvPr id="22" name="Google Shape;22;p4"/>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30305" y="2507618"/>
            <a:ext cx="6703695" cy="41840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530305" y="6731215"/>
            <a:ext cx="6703695" cy="22002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2040"/>
              <a:buNone/>
              <a:defRPr sz="2040">
                <a:solidFill>
                  <a:schemeClr val="dk1"/>
                </a:solidFill>
              </a:defRPr>
            </a:lvl1pPr>
            <a:lvl2pPr marL="914400" lvl="1" indent="-228600" algn="l">
              <a:lnSpc>
                <a:spcPct val="90000"/>
              </a:lnSpc>
              <a:spcBef>
                <a:spcPts val="425"/>
              </a:spcBef>
              <a:spcAft>
                <a:spcPts val="0"/>
              </a:spcAft>
              <a:buClr>
                <a:srgbClr val="888888"/>
              </a:buClr>
              <a:buSzPts val="1700"/>
              <a:buNone/>
              <a:defRPr sz="1700">
                <a:solidFill>
                  <a:srgbClr val="888888"/>
                </a:solidFill>
              </a:defRPr>
            </a:lvl2pPr>
            <a:lvl3pPr marL="1371600" lvl="2" indent="-228600" algn="l">
              <a:lnSpc>
                <a:spcPct val="90000"/>
              </a:lnSpc>
              <a:spcBef>
                <a:spcPts val="425"/>
              </a:spcBef>
              <a:spcAft>
                <a:spcPts val="0"/>
              </a:spcAft>
              <a:buClr>
                <a:srgbClr val="888888"/>
              </a:buClr>
              <a:buSzPts val="1530"/>
              <a:buNone/>
              <a:defRPr sz="1530">
                <a:solidFill>
                  <a:srgbClr val="888888"/>
                </a:solidFill>
              </a:defRPr>
            </a:lvl3pPr>
            <a:lvl4pPr marL="1828800" lvl="3" indent="-228600" algn="l">
              <a:lnSpc>
                <a:spcPct val="90000"/>
              </a:lnSpc>
              <a:spcBef>
                <a:spcPts val="425"/>
              </a:spcBef>
              <a:spcAft>
                <a:spcPts val="0"/>
              </a:spcAft>
              <a:buClr>
                <a:srgbClr val="888888"/>
              </a:buClr>
              <a:buSzPts val="1360"/>
              <a:buNone/>
              <a:defRPr sz="1360">
                <a:solidFill>
                  <a:srgbClr val="888888"/>
                </a:solidFill>
              </a:defRPr>
            </a:lvl4pPr>
            <a:lvl5pPr marL="2286000" lvl="4" indent="-228600" algn="l">
              <a:lnSpc>
                <a:spcPct val="90000"/>
              </a:lnSpc>
              <a:spcBef>
                <a:spcPts val="425"/>
              </a:spcBef>
              <a:spcAft>
                <a:spcPts val="0"/>
              </a:spcAft>
              <a:buClr>
                <a:srgbClr val="888888"/>
              </a:buClr>
              <a:buSzPts val="1360"/>
              <a:buNone/>
              <a:defRPr sz="1360">
                <a:solidFill>
                  <a:srgbClr val="888888"/>
                </a:solidFill>
              </a:defRPr>
            </a:lvl5pPr>
            <a:lvl6pPr marL="2743200" lvl="5" indent="-228600" algn="l">
              <a:lnSpc>
                <a:spcPct val="90000"/>
              </a:lnSpc>
              <a:spcBef>
                <a:spcPts val="425"/>
              </a:spcBef>
              <a:spcAft>
                <a:spcPts val="0"/>
              </a:spcAft>
              <a:buClr>
                <a:srgbClr val="888888"/>
              </a:buClr>
              <a:buSzPts val="1360"/>
              <a:buNone/>
              <a:defRPr sz="1360">
                <a:solidFill>
                  <a:srgbClr val="888888"/>
                </a:solidFill>
              </a:defRPr>
            </a:lvl6pPr>
            <a:lvl7pPr marL="3200400" lvl="6" indent="-228600" algn="l">
              <a:lnSpc>
                <a:spcPct val="90000"/>
              </a:lnSpc>
              <a:spcBef>
                <a:spcPts val="425"/>
              </a:spcBef>
              <a:spcAft>
                <a:spcPts val="0"/>
              </a:spcAft>
              <a:buClr>
                <a:srgbClr val="888888"/>
              </a:buClr>
              <a:buSzPts val="1360"/>
              <a:buNone/>
              <a:defRPr sz="1360">
                <a:solidFill>
                  <a:srgbClr val="888888"/>
                </a:solidFill>
              </a:defRPr>
            </a:lvl7pPr>
            <a:lvl8pPr marL="3657600" lvl="7" indent="-228600" algn="l">
              <a:lnSpc>
                <a:spcPct val="90000"/>
              </a:lnSpc>
              <a:spcBef>
                <a:spcPts val="425"/>
              </a:spcBef>
              <a:spcAft>
                <a:spcPts val="0"/>
              </a:spcAft>
              <a:buClr>
                <a:srgbClr val="888888"/>
              </a:buClr>
              <a:buSzPts val="1360"/>
              <a:buNone/>
              <a:defRPr sz="1360">
                <a:solidFill>
                  <a:srgbClr val="888888"/>
                </a:solidFill>
              </a:defRPr>
            </a:lvl8pPr>
            <a:lvl9pPr marL="4114800" lvl="8" indent="-228600" algn="l">
              <a:lnSpc>
                <a:spcPct val="90000"/>
              </a:lnSpc>
              <a:spcBef>
                <a:spcPts val="425"/>
              </a:spcBef>
              <a:spcAft>
                <a:spcPts val="0"/>
              </a:spcAft>
              <a:buClr>
                <a:srgbClr val="888888"/>
              </a:buClr>
              <a:buSzPts val="1360"/>
              <a:buNone/>
              <a:defRPr sz="1360">
                <a:solidFill>
                  <a:srgbClr val="888888"/>
                </a:solidFill>
              </a:defRPr>
            </a:lvl9pPr>
          </a:lstStyle>
          <a:p>
            <a:endParaRPr/>
          </a:p>
        </p:txBody>
      </p:sp>
      <p:sp>
        <p:nvSpPr>
          <p:cNvPr id="34" name="Google Shape;34;p6"/>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534353"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0" name="Google Shape;40;p7"/>
          <p:cNvSpPr txBox="1">
            <a:spLocks noGrp="1"/>
          </p:cNvSpPr>
          <p:nvPr>
            <p:ph type="body" idx="2"/>
          </p:nvPr>
        </p:nvSpPr>
        <p:spPr>
          <a:xfrm>
            <a:off x="3934778"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1" name="Google Shape;41;p7"/>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535365"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535366" y="2465706"/>
            <a:ext cx="3288089"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7" name="Google Shape;47;p8"/>
          <p:cNvSpPr txBox="1">
            <a:spLocks noGrp="1"/>
          </p:cNvSpPr>
          <p:nvPr>
            <p:ph type="body" idx="2"/>
          </p:nvPr>
        </p:nvSpPr>
        <p:spPr>
          <a:xfrm>
            <a:off x="535366" y="3674110"/>
            <a:ext cx="3288089"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8" name="Google Shape;48;p8"/>
          <p:cNvSpPr txBox="1">
            <a:spLocks noGrp="1"/>
          </p:cNvSpPr>
          <p:nvPr>
            <p:ph type="body" idx="3"/>
          </p:nvPr>
        </p:nvSpPr>
        <p:spPr>
          <a:xfrm>
            <a:off x="3934778" y="2465706"/>
            <a:ext cx="3304282"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9" name="Google Shape;49;p8"/>
          <p:cNvSpPr txBox="1">
            <a:spLocks noGrp="1"/>
          </p:cNvSpPr>
          <p:nvPr>
            <p:ph type="body" idx="4"/>
          </p:nvPr>
        </p:nvSpPr>
        <p:spPr>
          <a:xfrm>
            <a:off x="3934778" y="3674110"/>
            <a:ext cx="3304282"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50" name="Google Shape;50;p8"/>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850"/>
              </a:spcBef>
              <a:spcAft>
                <a:spcPts val="0"/>
              </a:spcAft>
              <a:buClr>
                <a:schemeClr val="dk1"/>
              </a:buClr>
              <a:buSzPts val="2720"/>
              <a:buChar char="•"/>
              <a:defRPr sz="2720"/>
            </a:lvl1pPr>
            <a:lvl2pPr marL="914400" lvl="1" indent="-379730" algn="l">
              <a:lnSpc>
                <a:spcPct val="90000"/>
              </a:lnSpc>
              <a:spcBef>
                <a:spcPts val="425"/>
              </a:spcBef>
              <a:spcAft>
                <a:spcPts val="0"/>
              </a:spcAft>
              <a:buClr>
                <a:schemeClr val="dk1"/>
              </a:buClr>
              <a:buSzPts val="2380"/>
              <a:buChar char="•"/>
              <a:defRPr sz="2380"/>
            </a:lvl2pPr>
            <a:lvl3pPr marL="1371600" lvl="2" indent="-358139" algn="l">
              <a:lnSpc>
                <a:spcPct val="90000"/>
              </a:lnSpc>
              <a:spcBef>
                <a:spcPts val="425"/>
              </a:spcBef>
              <a:spcAft>
                <a:spcPts val="0"/>
              </a:spcAft>
              <a:buClr>
                <a:schemeClr val="dk1"/>
              </a:buClr>
              <a:buSzPts val="2040"/>
              <a:buChar char="•"/>
              <a:defRPr sz="2040"/>
            </a:lvl3pPr>
            <a:lvl4pPr marL="1828800" lvl="3" indent="-336550" algn="l">
              <a:lnSpc>
                <a:spcPct val="90000"/>
              </a:lnSpc>
              <a:spcBef>
                <a:spcPts val="425"/>
              </a:spcBef>
              <a:spcAft>
                <a:spcPts val="0"/>
              </a:spcAft>
              <a:buClr>
                <a:schemeClr val="dk1"/>
              </a:buClr>
              <a:buSzPts val="1700"/>
              <a:buChar char="•"/>
              <a:defRPr sz="1700"/>
            </a:lvl4pPr>
            <a:lvl5pPr marL="2286000" lvl="4" indent="-336550" algn="l">
              <a:lnSpc>
                <a:spcPct val="90000"/>
              </a:lnSpc>
              <a:spcBef>
                <a:spcPts val="425"/>
              </a:spcBef>
              <a:spcAft>
                <a:spcPts val="0"/>
              </a:spcAft>
              <a:buClr>
                <a:schemeClr val="dk1"/>
              </a:buClr>
              <a:buSzPts val="1700"/>
              <a:buChar char="•"/>
              <a:defRPr sz="1700"/>
            </a:lvl5pPr>
            <a:lvl6pPr marL="2743200" lvl="5" indent="-336550" algn="l">
              <a:lnSpc>
                <a:spcPct val="90000"/>
              </a:lnSpc>
              <a:spcBef>
                <a:spcPts val="425"/>
              </a:spcBef>
              <a:spcAft>
                <a:spcPts val="0"/>
              </a:spcAft>
              <a:buClr>
                <a:schemeClr val="dk1"/>
              </a:buClr>
              <a:buSzPts val="1700"/>
              <a:buChar char="•"/>
              <a:defRPr sz="1700"/>
            </a:lvl6pPr>
            <a:lvl7pPr marL="3200400" lvl="6" indent="-336550" algn="l">
              <a:lnSpc>
                <a:spcPct val="90000"/>
              </a:lnSpc>
              <a:spcBef>
                <a:spcPts val="425"/>
              </a:spcBef>
              <a:spcAft>
                <a:spcPts val="0"/>
              </a:spcAft>
              <a:buClr>
                <a:schemeClr val="dk1"/>
              </a:buClr>
              <a:buSzPts val="1700"/>
              <a:buChar char="•"/>
              <a:defRPr sz="1700"/>
            </a:lvl7pPr>
            <a:lvl8pPr marL="3657600" lvl="7" indent="-336550" algn="l">
              <a:lnSpc>
                <a:spcPct val="90000"/>
              </a:lnSpc>
              <a:spcBef>
                <a:spcPts val="425"/>
              </a:spcBef>
              <a:spcAft>
                <a:spcPts val="0"/>
              </a:spcAft>
              <a:buClr>
                <a:schemeClr val="dk1"/>
              </a:buClr>
              <a:buSzPts val="1700"/>
              <a:buChar char="•"/>
              <a:defRPr sz="1700"/>
            </a:lvl8pPr>
            <a:lvl9pPr marL="4114800" lvl="8" indent="-336550" algn="l">
              <a:lnSpc>
                <a:spcPct val="90000"/>
              </a:lnSpc>
              <a:spcBef>
                <a:spcPts val="425"/>
              </a:spcBef>
              <a:spcAft>
                <a:spcPts val="0"/>
              </a:spcAft>
              <a:buClr>
                <a:schemeClr val="dk1"/>
              </a:buClr>
              <a:buSzPts val="1700"/>
              <a:buChar char="•"/>
              <a:defRPr sz="1700"/>
            </a:lvl9pPr>
          </a:lstStyle>
          <a:p>
            <a:endParaRPr/>
          </a:p>
        </p:txBody>
      </p:sp>
      <p:sp>
        <p:nvSpPr>
          <p:cNvPr id="61" name="Google Shape;61;p10"/>
          <p:cNvSpPr txBox="1">
            <a:spLocks noGrp="1"/>
          </p:cNvSpPr>
          <p:nvPr>
            <p:ph type="body" idx="2"/>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2" name="Google Shape;62;p10"/>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50"/>
              </a:spcBef>
              <a:spcAft>
                <a:spcPts val="0"/>
              </a:spcAft>
              <a:buClr>
                <a:schemeClr val="dk1"/>
              </a:buClr>
              <a:buSzPts val="2720"/>
              <a:buFont typeface="Arial"/>
              <a:buNone/>
              <a:defRPr sz="2720" b="0" i="0" u="none" strike="noStrike" cap="none">
                <a:solidFill>
                  <a:schemeClr val="dk1"/>
                </a:solidFill>
                <a:latin typeface="Calibri"/>
                <a:ea typeface="Calibri"/>
                <a:cs typeface="Calibri"/>
                <a:sym typeface="Calibri"/>
              </a:defRPr>
            </a:lvl1pPr>
            <a:lvl2pPr marR="0" lvl="1" algn="l" rtl="0">
              <a:lnSpc>
                <a:spcPct val="90000"/>
              </a:lnSpc>
              <a:spcBef>
                <a:spcPts val="425"/>
              </a:spcBef>
              <a:spcAft>
                <a:spcPts val="0"/>
              </a:spcAft>
              <a:buClr>
                <a:schemeClr val="dk1"/>
              </a:buClr>
              <a:buSzPts val="2380"/>
              <a:buFont typeface="Arial"/>
              <a:buNone/>
              <a:defRPr sz="2380" b="0" i="0" u="none" strike="noStrike" cap="none">
                <a:solidFill>
                  <a:schemeClr val="dk1"/>
                </a:solidFill>
                <a:latin typeface="Calibri"/>
                <a:ea typeface="Calibri"/>
                <a:cs typeface="Calibri"/>
                <a:sym typeface="Calibri"/>
              </a:defRPr>
            </a:lvl2pPr>
            <a:lvl3pPr marR="0" lvl="2" algn="l" rtl="0">
              <a:lnSpc>
                <a:spcPct val="90000"/>
              </a:lnSpc>
              <a:spcBef>
                <a:spcPts val="425"/>
              </a:spcBef>
              <a:spcAft>
                <a:spcPts val="0"/>
              </a:spcAft>
              <a:buClr>
                <a:schemeClr val="dk1"/>
              </a:buClr>
              <a:buSzPts val="2040"/>
              <a:buFont typeface="Arial"/>
              <a:buNone/>
              <a:defRPr sz="2040" b="0" i="0" u="none" strike="noStrike" cap="none">
                <a:solidFill>
                  <a:schemeClr val="dk1"/>
                </a:solidFill>
                <a:latin typeface="Calibri"/>
                <a:ea typeface="Calibri"/>
                <a:cs typeface="Calibri"/>
                <a:sym typeface="Calibri"/>
              </a:defRPr>
            </a:lvl3pPr>
            <a:lvl4pPr marR="0" lvl="3"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4pPr>
            <a:lvl5pPr marR="0" lvl="4"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5pPr>
            <a:lvl6pPr marR="0" lvl="5"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6pPr>
            <a:lvl7pPr marR="0" lvl="6"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7pPr>
            <a:lvl8pPr marR="0" lvl="7"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8pPr>
            <a:lvl9pPr marR="0" lvl="8"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body" idx="1"/>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9" name="Google Shape;69;p11"/>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740"/>
              <a:buFont typeface="Calibri"/>
              <a:buNone/>
              <a:defRPr sz="37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marR="0" lvl="0" indent="-379730" algn="l" rtl="0">
              <a:lnSpc>
                <a:spcPct val="90000"/>
              </a:lnSpc>
              <a:spcBef>
                <a:spcPts val="850"/>
              </a:spcBef>
              <a:spcAft>
                <a:spcPts val="0"/>
              </a:spcAft>
              <a:buClr>
                <a:schemeClr val="dk1"/>
              </a:buClr>
              <a:buSzPts val="2380"/>
              <a:buFont typeface="Arial"/>
              <a:buChar char="•"/>
              <a:defRPr sz="2380" b="0" i="0" u="none" strike="noStrike" cap="none">
                <a:solidFill>
                  <a:schemeClr val="dk1"/>
                </a:solidFill>
                <a:latin typeface="Calibri"/>
                <a:ea typeface="Calibri"/>
                <a:cs typeface="Calibri"/>
                <a:sym typeface="Calibri"/>
              </a:defRPr>
            </a:lvl1pPr>
            <a:lvl2pPr marL="914400" marR="0" lvl="1" indent="-358140" algn="l" rtl="0">
              <a:lnSpc>
                <a:spcPct val="90000"/>
              </a:lnSpc>
              <a:spcBef>
                <a:spcPts val="425"/>
              </a:spcBef>
              <a:spcAft>
                <a:spcPts val="0"/>
              </a:spcAft>
              <a:buClr>
                <a:schemeClr val="dk1"/>
              </a:buClr>
              <a:buSzPts val="2040"/>
              <a:buFont typeface="Arial"/>
              <a:buChar char="•"/>
              <a:defRPr sz="204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2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5755"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4pPr>
            <a:lvl5pPr marL="2286000" marR="0" lvl="4"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5pPr>
            <a:lvl6pPr marL="2743200" marR="0" lvl="5"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6pPr>
            <a:lvl7pPr marL="3200400" marR="0" lvl="6"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7pPr>
            <a:lvl8pPr marL="3657600" marR="0" lvl="7"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8pPr>
            <a:lvl9pPr marL="4114800" marR="0" lvl="8"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20" b="0" i="0" u="none" strike="noStrike" cap="none">
                <a:solidFill>
                  <a:srgbClr val="888888"/>
                </a:solidFill>
                <a:latin typeface="Calibri"/>
                <a:ea typeface="Calibri"/>
                <a:cs typeface="Calibri"/>
                <a:sym typeface="Calibri"/>
              </a:defRPr>
            </a:lvl1pPr>
            <a:lvl2pPr marL="0" marR="0" lvl="1" indent="0" algn="r" rtl="0">
              <a:spcBef>
                <a:spcPts val="0"/>
              </a:spcBef>
              <a:buNone/>
              <a:defRPr sz="1020" b="0" i="0" u="none" strike="noStrike" cap="none">
                <a:solidFill>
                  <a:srgbClr val="888888"/>
                </a:solidFill>
                <a:latin typeface="Calibri"/>
                <a:ea typeface="Calibri"/>
                <a:cs typeface="Calibri"/>
                <a:sym typeface="Calibri"/>
              </a:defRPr>
            </a:lvl2pPr>
            <a:lvl3pPr marL="0" marR="0" lvl="2" indent="0" algn="r" rtl="0">
              <a:spcBef>
                <a:spcPts val="0"/>
              </a:spcBef>
              <a:buNone/>
              <a:defRPr sz="1020" b="0" i="0" u="none" strike="noStrike" cap="none">
                <a:solidFill>
                  <a:srgbClr val="888888"/>
                </a:solidFill>
                <a:latin typeface="Calibri"/>
                <a:ea typeface="Calibri"/>
                <a:cs typeface="Calibri"/>
                <a:sym typeface="Calibri"/>
              </a:defRPr>
            </a:lvl3pPr>
            <a:lvl4pPr marL="0" marR="0" lvl="3" indent="0" algn="r" rtl="0">
              <a:spcBef>
                <a:spcPts val="0"/>
              </a:spcBef>
              <a:buNone/>
              <a:defRPr sz="1020" b="0" i="0" u="none" strike="noStrike" cap="none">
                <a:solidFill>
                  <a:srgbClr val="888888"/>
                </a:solidFill>
                <a:latin typeface="Calibri"/>
                <a:ea typeface="Calibri"/>
                <a:cs typeface="Calibri"/>
                <a:sym typeface="Calibri"/>
              </a:defRPr>
            </a:lvl4pPr>
            <a:lvl5pPr marL="0" marR="0" lvl="4" indent="0" algn="r" rtl="0">
              <a:spcBef>
                <a:spcPts val="0"/>
              </a:spcBef>
              <a:buNone/>
              <a:defRPr sz="1020" b="0" i="0" u="none" strike="noStrike" cap="none">
                <a:solidFill>
                  <a:srgbClr val="888888"/>
                </a:solidFill>
                <a:latin typeface="Calibri"/>
                <a:ea typeface="Calibri"/>
                <a:cs typeface="Calibri"/>
                <a:sym typeface="Calibri"/>
              </a:defRPr>
            </a:lvl5pPr>
            <a:lvl6pPr marL="0" marR="0" lvl="5" indent="0" algn="r" rtl="0">
              <a:spcBef>
                <a:spcPts val="0"/>
              </a:spcBef>
              <a:buNone/>
              <a:defRPr sz="1020" b="0" i="0" u="none" strike="noStrike" cap="none">
                <a:solidFill>
                  <a:srgbClr val="888888"/>
                </a:solidFill>
                <a:latin typeface="Calibri"/>
                <a:ea typeface="Calibri"/>
                <a:cs typeface="Calibri"/>
                <a:sym typeface="Calibri"/>
              </a:defRPr>
            </a:lvl6pPr>
            <a:lvl7pPr marL="0" marR="0" lvl="6" indent="0" algn="r" rtl="0">
              <a:spcBef>
                <a:spcPts val="0"/>
              </a:spcBef>
              <a:buNone/>
              <a:defRPr sz="1020" b="0" i="0" u="none" strike="noStrike" cap="none">
                <a:solidFill>
                  <a:srgbClr val="888888"/>
                </a:solidFill>
                <a:latin typeface="Calibri"/>
                <a:ea typeface="Calibri"/>
                <a:cs typeface="Calibri"/>
                <a:sym typeface="Calibri"/>
              </a:defRPr>
            </a:lvl7pPr>
            <a:lvl8pPr marL="0" marR="0" lvl="7" indent="0" algn="r" rtl="0">
              <a:spcBef>
                <a:spcPts val="0"/>
              </a:spcBef>
              <a:buNone/>
              <a:defRPr sz="1020" b="0" i="0" u="none" strike="noStrike" cap="none">
                <a:solidFill>
                  <a:srgbClr val="888888"/>
                </a:solidFill>
                <a:latin typeface="Calibri"/>
                <a:ea typeface="Calibri"/>
                <a:cs typeface="Calibri"/>
                <a:sym typeface="Calibri"/>
              </a:defRPr>
            </a:lvl8pPr>
            <a:lvl9pPr marL="0" marR="0" lvl="8" indent="0" algn="r" rtl="0">
              <a:spcBef>
                <a:spcPts val="0"/>
              </a:spcBef>
              <a:buNone/>
              <a:defRPr sz="10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g"/><Relationship Id="rId21" Type="http://schemas.openxmlformats.org/officeDocument/2006/relationships/image" Target="../media/image19.tiff"/><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1.tiff"/><Relationship Id="rId10" Type="http://schemas.openxmlformats.org/officeDocument/2006/relationships/image" Target="../media/image8.jpg"/><Relationship Id="rId19" Type="http://schemas.openxmlformats.org/officeDocument/2006/relationships/image" Target="../media/image17.tiff"/><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34927" t="30847" r="36938" b="24200"/>
          <a:stretch/>
        </p:blipFill>
        <p:spPr>
          <a:xfrm rot="-644367">
            <a:off x="4939119" y="3587886"/>
            <a:ext cx="813923" cy="731520"/>
          </a:xfrm>
          <a:prstGeom prst="rect">
            <a:avLst/>
          </a:prstGeom>
          <a:noFill/>
          <a:ln>
            <a:noFill/>
          </a:ln>
        </p:spPr>
      </p:pic>
      <p:sp>
        <p:nvSpPr>
          <p:cNvPr id="90" name="Google Shape;90;p1"/>
          <p:cNvSpPr/>
          <p:nvPr/>
        </p:nvSpPr>
        <p:spPr>
          <a:xfrm>
            <a:off x="114300" y="96252"/>
            <a:ext cx="7543800" cy="1371600"/>
          </a:xfrm>
          <a:prstGeom prst="rect">
            <a:avLst/>
          </a:prstGeom>
          <a:solidFill>
            <a:srgbClr val="941100">
              <a:alpha val="49803"/>
            </a:srgbClr>
          </a:solidFill>
          <a:ln w="12700" cap="flat" cmpd="sng">
            <a:solidFill>
              <a:srgbClr val="9411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14299" y="2272789"/>
            <a:ext cx="7543800" cy="117108"/>
          </a:xfrm>
          <a:prstGeom prst="rect">
            <a:avLst/>
          </a:prstGeom>
          <a:solidFill>
            <a:srgbClr val="941100">
              <a:alpha val="49803"/>
            </a:srgbClr>
          </a:solidFill>
          <a:ln w="12700" cap="flat" cmpd="sng">
            <a:solidFill>
              <a:srgbClr val="9411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114299" y="8635739"/>
            <a:ext cx="7543800" cy="117108"/>
          </a:xfrm>
          <a:prstGeom prst="rect">
            <a:avLst/>
          </a:prstGeom>
          <a:solidFill>
            <a:srgbClr val="941100">
              <a:alpha val="49803"/>
            </a:srgbClr>
          </a:solidFill>
          <a:ln w="12700" cap="flat" cmpd="sng">
            <a:solidFill>
              <a:srgbClr val="9411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00939" y="2422582"/>
            <a:ext cx="370459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i="0" u="none" strike="noStrike" cap="none" dirty="0">
                <a:solidFill>
                  <a:schemeClr val="dk1"/>
                </a:solidFill>
                <a:latin typeface="Gisha"/>
                <a:ea typeface="Gisha"/>
                <a:cs typeface="Gisha"/>
                <a:sym typeface="Gisha"/>
              </a:rPr>
              <a:t>Étape UN : Repérer une fleur femelle réceptive</a:t>
            </a:r>
            <a:endParaRPr sz="1200" dirty="0">
              <a:solidFill>
                <a:schemeClr val="dk1"/>
              </a:solidFill>
              <a:latin typeface="Gisha"/>
              <a:ea typeface="Gisha"/>
              <a:cs typeface="Gisha"/>
              <a:sym typeface="Gisha"/>
            </a:endParaRPr>
          </a:p>
        </p:txBody>
      </p:sp>
      <p:sp>
        <p:nvSpPr>
          <p:cNvPr id="94" name="Google Shape;94;p1"/>
          <p:cNvSpPr txBox="1"/>
          <p:nvPr/>
        </p:nvSpPr>
        <p:spPr>
          <a:xfrm>
            <a:off x="221044" y="240822"/>
            <a:ext cx="644729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400" b="1" dirty="0">
                <a:solidFill>
                  <a:schemeClr val="lt1"/>
                </a:solidFill>
                <a:latin typeface="Gisha"/>
                <a:ea typeface="Gisha"/>
                <a:cs typeface="Gisha"/>
                <a:sym typeface="Gisha"/>
              </a:rPr>
              <a:t>GUIDE DE POLLINISATION DES CONCOMBRES</a:t>
            </a:r>
            <a:endParaRPr dirty="0"/>
          </a:p>
          <a:p>
            <a:pPr marL="0" marR="0" lvl="0" indent="0" algn="l" rtl="0">
              <a:spcBef>
                <a:spcPts val="0"/>
              </a:spcBef>
              <a:spcAft>
                <a:spcPts val="0"/>
              </a:spcAft>
              <a:buNone/>
            </a:pPr>
            <a:r>
              <a:rPr lang="fr-CA" sz="1600" i="1" dirty="0" err="1">
                <a:solidFill>
                  <a:schemeClr val="lt1"/>
                </a:solidFill>
                <a:latin typeface="Gisha"/>
                <a:ea typeface="Gisha"/>
                <a:cs typeface="Gisha"/>
                <a:sym typeface="Gisha"/>
              </a:rPr>
              <a:t>Cucumis</a:t>
            </a:r>
            <a:r>
              <a:rPr lang="fr-CA" sz="1600" i="1" dirty="0">
                <a:solidFill>
                  <a:schemeClr val="lt1"/>
                </a:solidFill>
                <a:latin typeface="Gisha"/>
                <a:ea typeface="Gisha"/>
                <a:cs typeface="Gisha"/>
                <a:sym typeface="Gisha"/>
              </a:rPr>
              <a:t> </a:t>
            </a:r>
            <a:r>
              <a:rPr lang="fr-CA" sz="1600" i="1" dirty="0" err="1">
                <a:solidFill>
                  <a:schemeClr val="lt1"/>
                </a:solidFill>
                <a:latin typeface="Gisha"/>
                <a:ea typeface="Gisha"/>
                <a:cs typeface="Gisha"/>
                <a:sym typeface="Gisha"/>
              </a:rPr>
              <a:t>sativus</a:t>
            </a:r>
            <a:endParaRPr dirty="0"/>
          </a:p>
        </p:txBody>
      </p:sp>
      <p:sp>
        <p:nvSpPr>
          <p:cNvPr id="95" name="Google Shape;95;p1"/>
          <p:cNvSpPr txBox="1"/>
          <p:nvPr/>
        </p:nvSpPr>
        <p:spPr>
          <a:xfrm>
            <a:off x="200939" y="4498132"/>
            <a:ext cx="345307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TROIS : Repérer une fleur mâle mature</a:t>
            </a:r>
            <a:endParaRPr sz="1200" dirty="0">
              <a:solidFill>
                <a:schemeClr val="dk1"/>
              </a:solidFill>
              <a:latin typeface="Gisha"/>
              <a:ea typeface="Gisha"/>
              <a:cs typeface="Gisha"/>
              <a:sym typeface="Gisha"/>
            </a:endParaRPr>
          </a:p>
        </p:txBody>
      </p:sp>
      <p:sp>
        <p:nvSpPr>
          <p:cNvPr id="96" name="Google Shape;96;p1"/>
          <p:cNvSpPr txBox="1"/>
          <p:nvPr/>
        </p:nvSpPr>
        <p:spPr>
          <a:xfrm>
            <a:off x="209881" y="6431782"/>
            <a:ext cx="36024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CINQ :  Couvrir le stigmate avec la fleur mâle</a:t>
            </a:r>
            <a:endParaRPr sz="1200" dirty="0">
              <a:solidFill>
                <a:schemeClr val="dk1"/>
              </a:solidFill>
              <a:latin typeface="Gisha"/>
              <a:ea typeface="Gisha"/>
              <a:cs typeface="Gisha"/>
              <a:sym typeface="Gisha"/>
            </a:endParaRPr>
          </a:p>
        </p:txBody>
      </p:sp>
      <p:sp>
        <p:nvSpPr>
          <p:cNvPr id="97" name="Google Shape;97;p1"/>
          <p:cNvSpPr txBox="1"/>
          <p:nvPr/>
        </p:nvSpPr>
        <p:spPr>
          <a:xfrm>
            <a:off x="3984379" y="2422562"/>
            <a:ext cx="339304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DEUX : Bien étiqueter la fleur femelle</a:t>
            </a:r>
            <a:endParaRPr sz="1200" dirty="0">
              <a:solidFill>
                <a:schemeClr val="dk1"/>
              </a:solidFill>
              <a:latin typeface="Gisha"/>
              <a:ea typeface="Gisha"/>
              <a:cs typeface="Gisha"/>
              <a:sym typeface="Gisha"/>
            </a:endParaRPr>
          </a:p>
        </p:txBody>
      </p:sp>
      <p:sp>
        <p:nvSpPr>
          <p:cNvPr id="98" name="Google Shape;98;p1"/>
          <p:cNvSpPr txBox="1"/>
          <p:nvPr/>
        </p:nvSpPr>
        <p:spPr>
          <a:xfrm>
            <a:off x="3984379" y="4498132"/>
            <a:ext cx="35858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QUATRE : Transférer le pollen du donneur au stigmate</a:t>
            </a:r>
            <a:endParaRPr sz="1200" dirty="0">
              <a:solidFill>
                <a:schemeClr val="dk1"/>
              </a:solidFill>
              <a:latin typeface="Gisha"/>
              <a:ea typeface="Gisha"/>
              <a:cs typeface="Gisha"/>
              <a:sym typeface="Gisha"/>
            </a:endParaRPr>
          </a:p>
        </p:txBody>
      </p:sp>
      <p:sp>
        <p:nvSpPr>
          <p:cNvPr id="99" name="Google Shape;99;p1"/>
          <p:cNvSpPr txBox="1"/>
          <p:nvPr/>
        </p:nvSpPr>
        <p:spPr>
          <a:xfrm>
            <a:off x="3990550" y="6431762"/>
            <a:ext cx="33071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SIX :  Surveiller et récolter les fruits matures</a:t>
            </a:r>
            <a:endParaRPr sz="1200" dirty="0">
              <a:solidFill>
                <a:schemeClr val="dk1"/>
              </a:solidFill>
              <a:latin typeface="Gisha"/>
              <a:ea typeface="Gisha"/>
              <a:cs typeface="Gisha"/>
              <a:sym typeface="Gisha"/>
            </a:endParaRPr>
          </a:p>
        </p:txBody>
      </p:sp>
      <p:pic>
        <p:nvPicPr>
          <p:cNvPr id="100" name="Google Shape;100;p1" descr="A close up of a tree&#10;&#10;Description automatically generated"/>
          <p:cNvPicPr preferRelativeResize="0"/>
          <p:nvPr/>
        </p:nvPicPr>
        <p:blipFill rotWithShape="1">
          <a:blip r:embed="rId4">
            <a:alphaModFix/>
          </a:blip>
          <a:srcRect t="23816"/>
          <a:stretch/>
        </p:blipFill>
        <p:spPr>
          <a:xfrm rot="5400000">
            <a:off x="4691358" y="7311907"/>
            <a:ext cx="1563797" cy="795167"/>
          </a:xfrm>
          <a:prstGeom prst="rect">
            <a:avLst/>
          </a:prstGeom>
          <a:noFill/>
          <a:ln>
            <a:noFill/>
          </a:ln>
        </p:spPr>
      </p:pic>
      <p:pic>
        <p:nvPicPr>
          <p:cNvPr id="101" name="Google Shape;101;p1" descr="A vase of flowers on a table&#10;&#10;Description automatically generated"/>
          <p:cNvPicPr preferRelativeResize="0"/>
          <p:nvPr/>
        </p:nvPicPr>
        <p:blipFill rotWithShape="1">
          <a:blip r:embed="rId5">
            <a:alphaModFix/>
          </a:blip>
          <a:srcRect l="16682" t="10996" r="15296" b="9231"/>
          <a:stretch/>
        </p:blipFill>
        <p:spPr>
          <a:xfrm>
            <a:off x="4066792" y="6918787"/>
            <a:ext cx="904120" cy="1563797"/>
          </a:xfrm>
          <a:prstGeom prst="rect">
            <a:avLst/>
          </a:prstGeom>
          <a:noFill/>
          <a:ln>
            <a:noFill/>
          </a:ln>
        </p:spPr>
      </p:pic>
      <p:pic>
        <p:nvPicPr>
          <p:cNvPr id="102" name="Google Shape;102;p1" descr="A close up of a yellow flower&#10;&#10;Description automatically generated"/>
          <p:cNvPicPr preferRelativeResize="0"/>
          <p:nvPr/>
        </p:nvPicPr>
        <p:blipFill rotWithShape="1">
          <a:blip r:embed="rId6">
            <a:alphaModFix/>
          </a:blip>
          <a:srcRect t="12657" r="8696" b="33376"/>
          <a:stretch/>
        </p:blipFill>
        <p:spPr>
          <a:xfrm>
            <a:off x="2574650" y="7680553"/>
            <a:ext cx="1130962" cy="891290"/>
          </a:xfrm>
          <a:prstGeom prst="rect">
            <a:avLst/>
          </a:prstGeom>
          <a:noFill/>
          <a:ln>
            <a:noFill/>
          </a:ln>
        </p:spPr>
      </p:pic>
      <p:pic>
        <p:nvPicPr>
          <p:cNvPr id="103" name="Google Shape;103;p1" descr="A hand holding a banana&#10;&#10;Description automatically generated"/>
          <p:cNvPicPr preferRelativeResize="0"/>
          <p:nvPr/>
        </p:nvPicPr>
        <p:blipFill rotWithShape="1">
          <a:blip r:embed="rId7">
            <a:alphaModFix/>
          </a:blip>
          <a:srcRect t="22395" b="34539"/>
          <a:stretch/>
        </p:blipFill>
        <p:spPr>
          <a:xfrm>
            <a:off x="441247" y="7962088"/>
            <a:ext cx="1019608" cy="585450"/>
          </a:xfrm>
          <a:prstGeom prst="rect">
            <a:avLst/>
          </a:prstGeom>
          <a:noFill/>
          <a:ln>
            <a:noFill/>
          </a:ln>
        </p:spPr>
      </p:pic>
      <p:pic>
        <p:nvPicPr>
          <p:cNvPr id="104" name="Google Shape;104;p1" descr="A close up of a hand&#10;&#10;Description automatically generated"/>
          <p:cNvPicPr preferRelativeResize="0"/>
          <p:nvPr/>
        </p:nvPicPr>
        <p:blipFill rotWithShape="1">
          <a:blip r:embed="rId8">
            <a:alphaModFix/>
          </a:blip>
          <a:srcRect l="24905" t="26845" r="11553" b="27101"/>
          <a:stretch/>
        </p:blipFill>
        <p:spPr>
          <a:xfrm>
            <a:off x="6482033" y="4951112"/>
            <a:ext cx="889361" cy="812480"/>
          </a:xfrm>
          <a:prstGeom prst="rect">
            <a:avLst/>
          </a:prstGeom>
          <a:noFill/>
          <a:ln>
            <a:noFill/>
          </a:ln>
        </p:spPr>
      </p:pic>
      <p:pic>
        <p:nvPicPr>
          <p:cNvPr id="105" name="Google Shape;105;p1" descr="A picture containing person, food, indoor, holding&#10;&#10;Description automatically generated"/>
          <p:cNvPicPr preferRelativeResize="0"/>
          <p:nvPr/>
        </p:nvPicPr>
        <p:blipFill rotWithShape="1">
          <a:blip r:embed="rId9">
            <a:alphaModFix/>
          </a:blip>
          <a:srcRect l="-1" t="34285" r="1330" b="18297"/>
          <a:stretch/>
        </p:blipFill>
        <p:spPr>
          <a:xfrm>
            <a:off x="5192181" y="4961673"/>
            <a:ext cx="1222508" cy="813673"/>
          </a:xfrm>
          <a:prstGeom prst="rect">
            <a:avLst/>
          </a:prstGeom>
          <a:noFill/>
          <a:ln>
            <a:noFill/>
          </a:ln>
        </p:spPr>
      </p:pic>
      <p:pic>
        <p:nvPicPr>
          <p:cNvPr id="106" name="Google Shape;106;p1" descr="A hand holding a banana&#10;&#10;Description automatically generated"/>
          <p:cNvPicPr preferRelativeResize="0"/>
          <p:nvPr/>
        </p:nvPicPr>
        <p:blipFill rotWithShape="1">
          <a:blip r:embed="rId10">
            <a:alphaModFix/>
          </a:blip>
          <a:srcRect l="18260" t="38318" r="23742" b="19948"/>
          <a:stretch/>
        </p:blipFill>
        <p:spPr>
          <a:xfrm rot="1224796">
            <a:off x="2615245" y="5718110"/>
            <a:ext cx="651584" cy="625163"/>
          </a:xfrm>
          <a:prstGeom prst="rect">
            <a:avLst/>
          </a:prstGeom>
          <a:noFill/>
          <a:ln>
            <a:noFill/>
          </a:ln>
        </p:spPr>
      </p:pic>
      <p:pic>
        <p:nvPicPr>
          <p:cNvPr id="107" name="Google Shape;107;p1" descr="A yellow flower&#10;&#10;Description automatically generated"/>
          <p:cNvPicPr preferRelativeResize="0"/>
          <p:nvPr/>
        </p:nvPicPr>
        <p:blipFill rotWithShape="1">
          <a:blip r:embed="rId11">
            <a:alphaModFix/>
          </a:blip>
          <a:srcRect t="2952" b="11872"/>
          <a:stretch/>
        </p:blipFill>
        <p:spPr>
          <a:xfrm>
            <a:off x="6443543" y="219978"/>
            <a:ext cx="1035970" cy="1176536"/>
          </a:xfrm>
          <a:prstGeom prst="rect">
            <a:avLst/>
          </a:prstGeom>
          <a:noFill/>
          <a:ln>
            <a:noFill/>
          </a:ln>
        </p:spPr>
      </p:pic>
      <p:pic>
        <p:nvPicPr>
          <p:cNvPr id="108" name="Google Shape;108;p1"/>
          <p:cNvPicPr preferRelativeResize="0"/>
          <p:nvPr/>
        </p:nvPicPr>
        <p:blipFill rotWithShape="1">
          <a:blip r:embed="rId12">
            <a:alphaModFix/>
          </a:blip>
          <a:srcRect l="36838" t="36924" r="42481" b="24993"/>
          <a:stretch/>
        </p:blipFill>
        <p:spPr>
          <a:xfrm>
            <a:off x="375998" y="5296736"/>
            <a:ext cx="1062619" cy="1100670"/>
          </a:xfrm>
          <a:prstGeom prst="rect">
            <a:avLst/>
          </a:prstGeom>
          <a:noFill/>
          <a:ln>
            <a:noFill/>
          </a:ln>
        </p:spPr>
      </p:pic>
      <p:pic>
        <p:nvPicPr>
          <p:cNvPr id="109" name="Google Shape;109;p1" descr="A picture containing yellow, person&#10;&#10;Description automatically generated"/>
          <p:cNvPicPr preferRelativeResize="0"/>
          <p:nvPr/>
        </p:nvPicPr>
        <p:blipFill rotWithShape="1">
          <a:blip r:embed="rId13">
            <a:alphaModFix/>
          </a:blip>
          <a:srcRect l="40223" t="19441" r="38342" b="46644"/>
          <a:stretch/>
        </p:blipFill>
        <p:spPr>
          <a:xfrm rot="-447150">
            <a:off x="1641552" y="5676895"/>
            <a:ext cx="715179" cy="636510"/>
          </a:xfrm>
          <a:prstGeom prst="rect">
            <a:avLst/>
          </a:prstGeom>
          <a:noFill/>
          <a:ln>
            <a:noFill/>
          </a:ln>
        </p:spPr>
      </p:pic>
      <p:pic>
        <p:nvPicPr>
          <p:cNvPr id="110" name="Google Shape;110;p1" descr="A close up of a flower&#10;&#10;Description automatically generated"/>
          <p:cNvPicPr preferRelativeResize="0"/>
          <p:nvPr/>
        </p:nvPicPr>
        <p:blipFill rotWithShape="1">
          <a:blip r:embed="rId14">
            <a:alphaModFix/>
          </a:blip>
          <a:srcRect l="38655" t="36463" r="44050"/>
          <a:stretch/>
        </p:blipFill>
        <p:spPr>
          <a:xfrm>
            <a:off x="6524411" y="2697153"/>
            <a:ext cx="854263" cy="1765339"/>
          </a:xfrm>
          <a:prstGeom prst="rect">
            <a:avLst/>
          </a:prstGeom>
          <a:noFill/>
          <a:ln>
            <a:noFill/>
          </a:ln>
        </p:spPr>
      </p:pic>
      <p:pic>
        <p:nvPicPr>
          <p:cNvPr id="111" name="Google Shape;111;p1" descr="A picture containing person, indoor, food, beverage&#10;&#10;Description automatically generated"/>
          <p:cNvPicPr preferRelativeResize="0"/>
          <p:nvPr/>
        </p:nvPicPr>
        <p:blipFill rotWithShape="1">
          <a:blip r:embed="rId15">
            <a:alphaModFix/>
          </a:blip>
          <a:srcRect l="42649" t="40586" r="43969" b="38191"/>
          <a:stretch/>
        </p:blipFill>
        <p:spPr>
          <a:xfrm rot="1290846">
            <a:off x="5742875" y="3650985"/>
            <a:ext cx="819885" cy="731520"/>
          </a:xfrm>
          <a:prstGeom prst="rect">
            <a:avLst/>
          </a:prstGeom>
          <a:noFill/>
          <a:ln>
            <a:noFill/>
          </a:ln>
        </p:spPr>
      </p:pic>
      <p:pic>
        <p:nvPicPr>
          <p:cNvPr id="112" name="Google Shape;112;p1" descr="A picture containing person, indoor, holding, young&#10;&#10;Description automatically generated"/>
          <p:cNvPicPr preferRelativeResize="0"/>
          <p:nvPr/>
        </p:nvPicPr>
        <p:blipFill rotWithShape="1">
          <a:blip r:embed="rId16">
            <a:alphaModFix/>
          </a:blip>
          <a:srcRect l="44686" t="35859" r="43252" b="41961"/>
          <a:stretch/>
        </p:blipFill>
        <p:spPr>
          <a:xfrm>
            <a:off x="324256" y="2734516"/>
            <a:ext cx="1368161" cy="1654319"/>
          </a:xfrm>
          <a:prstGeom prst="rect">
            <a:avLst/>
          </a:prstGeom>
          <a:noFill/>
          <a:ln>
            <a:noFill/>
          </a:ln>
        </p:spPr>
      </p:pic>
      <p:pic>
        <p:nvPicPr>
          <p:cNvPr id="113" name="Google Shape;113;p1" descr="A hand holding a banana&#10;&#10;Description automatically generated"/>
          <p:cNvPicPr preferRelativeResize="0"/>
          <p:nvPr/>
        </p:nvPicPr>
        <p:blipFill rotWithShape="1">
          <a:blip r:embed="rId17">
            <a:alphaModFix/>
          </a:blip>
          <a:srcRect l="8855" t="25191" r="12100"/>
          <a:stretch/>
        </p:blipFill>
        <p:spPr>
          <a:xfrm>
            <a:off x="1696187" y="7686174"/>
            <a:ext cx="703988" cy="888359"/>
          </a:xfrm>
          <a:prstGeom prst="rect">
            <a:avLst/>
          </a:prstGeom>
          <a:noFill/>
          <a:ln>
            <a:noFill/>
          </a:ln>
        </p:spPr>
      </p:pic>
      <p:sp>
        <p:nvSpPr>
          <p:cNvPr id="114" name="Google Shape;114;p1"/>
          <p:cNvSpPr txBox="1"/>
          <p:nvPr/>
        </p:nvSpPr>
        <p:spPr>
          <a:xfrm>
            <a:off x="4003939" y="2708276"/>
            <a:ext cx="2423293"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Gisha"/>
                <a:ea typeface="Gisha"/>
                <a:cs typeface="Gisha"/>
                <a:sym typeface="Gisha"/>
              </a:rPr>
              <a:t>Décollez doucement la corolle de la fleur femelle afin d’exposer l’ovaire et la surface stigmatique. Indiquez les désignations femelle x mâle et la date de croisement sur une petite étiquette.</a:t>
            </a:r>
            <a:endParaRPr/>
          </a:p>
        </p:txBody>
      </p:sp>
      <p:sp>
        <p:nvSpPr>
          <p:cNvPr id="115" name="Google Shape;115;p1"/>
          <p:cNvSpPr txBox="1"/>
          <p:nvPr/>
        </p:nvSpPr>
        <p:spPr>
          <a:xfrm>
            <a:off x="179662" y="8765766"/>
            <a:ext cx="3596887"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CONSEILS DE PRO</a:t>
            </a:r>
            <a:endParaRPr sz="1000" dirty="0">
              <a:solidFill>
                <a:schemeClr val="dk1"/>
              </a:solidFill>
              <a:latin typeface="Gisha"/>
              <a:ea typeface="Gisha"/>
              <a:cs typeface="Gisha"/>
              <a:sym typeface="Gisha"/>
            </a:endParaRPr>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Comprenez le développement floral de votre cultivar :  les concombres peuvent être monoïques, </a:t>
            </a:r>
            <a:r>
              <a:rPr lang="fr-CA" sz="1000" dirty="0" err="1">
                <a:solidFill>
                  <a:schemeClr val="dk1"/>
                </a:solidFill>
                <a:latin typeface="Gisha"/>
                <a:ea typeface="Gisha"/>
                <a:cs typeface="Gisha"/>
                <a:sym typeface="Gisha"/>
              </a:rPr>
              <a:t>gynoïques</a:t>
            </a:r>
            <a:r>
              <a:rPr lang="fr-CA" sz="1000" dirty="0">
                <a:solidFill>
                  <a:schemeClr val="dk1"/>
                </a:solidFill>
                <a:latin typeface="Gisha"/>
                <a:ea typeface="Gisha"/>
                <a:cs typeface="Gisha"/>
                <a:sym typeface="Gisha"/>
              </a:rPr>
              <a:t> et même </a:t>
            </a:r>
            <a:r>
              <a:rPr lang="fr-CA" sz="1000" dirty="0" err="1">
                <a:solidFill>
                  <a:schemeClr val="dk1"/>
                </a:solidFill>
                <a:latin typeface="Gisha"/>
                <a:ea typeface="Gisha"/>
                <a:cs typeface="Gisha"/>
                <a:sym typeface="Gisha"/>
              </a:rPr>
              <a:t>parthénocarpiques</a:t>
            </a:r>
            <a:r>
              <a:rPr lang="fr-CA" sz="1000" dirty="0">
                <a:solidFill>
                  <a:schemeClr val="dk1"/>
                </a:solidFill>
                <a:latin typeface="Gisha"/>
                <a:ea typeface="Gisha"/>
                <a:cs typeface="Gisha"/>
                <a:sym typeface="Gisha"/>
              </a:rPr>
              <a:t>!  </a:t>
            </a:r>
            <a:endParaRPr dirty="0"/>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Évitez les conditions sèches et chaudes pour accroître la viabilité du pollen.</a:t>
            </a:r>
            <a:endParaRPr dirty="0"/>
          </a:p>
          <a:p>
            <a:pPr marL="171450" marR="0" lvl="0" indent="-171450" algn="l" rtl="0">
              <a:spcBef>
                <a:spcPts val="0"/>
              </a:spcBef>
              <a:spcAft>
                <a:spcPts val="0"/>
              </a:spcAft>
              <a:buClr>
                <a:schemeClr val="dk1"/>
              </a:buClr>
              <a:buSzPts val="1000"/>
              <a:buFont typeface="Arial"/>
              <a:buChar char="•"/>
            </a:pPr>
            <a:r>
              <a:rPr lang="fr-CA" sz="1000" dirty="0" err="1">
                <a:solidFill>
                  <a:schemeClr val="dk1"/>
                </a:solidFill>
                <a:latin typeface="Gisha"/>
                <a:ea typeface="Gisha"/>
                <a:cs typeface="Gisha"/>
                <a:sym typeface="Gisha"/>
              </a:rPr>
              <a:t>Pollinisez</a:t>
            </a:r>
            <a:r>
              <a:rPr lang="fr-CA" sz="1000" dirty="0">
                <a:solidFill>
                  <a:schemeClr val="dk1"/>
                </a:solidFill>
                <a:latin typeface="Gisha"/>
                <a:ea typeface="Gisha"/>
                <a:cs typeface="Gisha"/>
                <a:sym typeface="Gisha"/>
              </a:rPr>
              <a:t> les concombres tôt (c. à-d. entre 9 h et 11 h).</a:t>
            </a:r>
            <a:endParaRPr dirty="0"/>
          </a:p>
        </p:txBody>
      </p:sp>
      <p:sp>
        <p:nvSpPr>
          <p:cNvPr id="116" name="Google Shape;116;p1"/>
          <p:cNvSpPr txBox="1"/>
          <p:nvPr/>
        </p:nvSpPr>
        <p:spPr>
          <a:xfrm>
            <a:off x="191614" y="1448507"/>
            <a:ext cx="6434277"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Les concombres sont souvent monoïques, ce qui veut dire que l’on retrouve des fleurs mâles et femelles sur le même plant. La floraison peut toutefois dépendre de l’environnement, du calendrier et du cultivar. La fécondation se fait par pollinisation croisée et les pollinisateurs sont indispensables pour une bonne mise à fruits.</a:t>
            </a:r>
            <a:endParaRPr dirty="0"/>
          </a:p>
        </p:txBody>
      </p:sp>
      <p:sp>
        <p:nvSpPr>
          <p:cNvPr id="117" name="Google Shape;117;p1"/>
          <p:cNvSpPr txBox="1"/>
          <p:nvPr/>
        </p:nvSpPr>
        <p:spPr>
          <a:xfrm>
            <a:off x="1692417" y="2662677"/>
            <a:ext cx="211989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Dans un cultivar monoïque, ce sont souvent les fleurs mâles qui apparaissent en premier. Une caractéristique des fleurs femelles est un pédicelle légèrement enflé qui contient l’ovaire (un mini concombre). Repérez des fleurs femelles qui se sont ouvertes la même journée que votre croisement. Enlevez les fleurs déjà </a:t>
            </a:r>
            <a:r>
              <a:rPr lang="fr-CA" sz="1000" dirty="0" err="1">
                <a:solidFill>
                  <a:schemeClr val="dk1"/>
                </a:solidFill>
                <a:latin typeface="Gisha"/>
                <a:ea typeface="Gisha"/>
                <a:cs typeface="Gisha"/>
                <a:sym typeface="Gisha"/>
              </a:rPr>
              <a:t>pollinisées</a:t>
            </a:r>
            <a:r>
              <a:rPr lang="fr-CA" sz="1000" dirty="0">
                <a:solidFill>
                  <a:schemeClr val="dk1"/>
                </a:solidFill>
                <a:latin typeface="Gisha"/>
                <a:ea typeface="Gisha"/>
                <a:cs typeface="Gisha"/>
                <a:sym typeface="Gisha"/>
              </a:rPr>
              <a:t> pour éviter la concurrence.</a:t>
            </a:r>
            <a:endParaRPr sz="1035" dirty="0">
              <a:solidFill>
                <a:schemeClr val="dk1"/>
              </a:solidFill>
              <a:latin typeface="Gisha"/>
              <a:ea typeface="Gisha"/>
              <a:cs typeface="Gisha"/>
              <a:sym typeface="Gisha"/>
            </a:endParaRPr>
          </a:p>
        </p:txBody>
      </p:sp>
      <p:pic>
        <p:nvPicPr>
          <p:cNvPr id="118" name="Google Shape;118;p1" descr="A yellow flower&#10;&#10;Description automatically generated"/>
          <p:cNvPicPr preferRelativeResize="0"/>
          <p:nvPr/>
        </p:nvPicPr>
        <p:blipFill rotWithShape="1">
          <a:blip r:embed="rId18">
            <a:alphaModFix/>
          </a:blip>
          <a:srcRect t="27734" r="2582" b="3288"/>
          <a:stretch/>
        </p:blipFill>
        <p:spPr>
          <a:xfrm rot="-887544">
            <a:off x="401936" y="4926777"/>
            <a:ext cx="514611" cy="485826"/>
          </a:xfrm>
          <a:prstGeom prst="rect">
            <a:avLst/>
          </a:prstGeom>
          <a:noFill/>
          <a:ln>
            <a:noFill/>
          </a:ln>
        </p:spPr>
      </p:pic>
      <p:sp>
        <p:nvSpPr>
          <p:cNvPr id="119" name="Google Shape;119;p1"/>
          <p:cNvSpPr txBox="1"/>
          <p:nvPr/>
        </p:nvSpPr>
        <p:spPr>
          <a:xfrm>
            <a:off x="970039" y="4771725"/>
            <a:ext cx="2881571"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a:solidFill>
                  <a:schemeClr val="dk1"/>
                </a:solidFill>
                <a:latin typeface="Gisha"/>
                <a:ea typeface="Gisha"/>
                <a:cs typeface="Gisha"/>
                <a:sym typeface="Gisha"/>
              </a:rPr>
              <a:t>Trouvez une fleur mâle récemment ouverte avec des anthères porteuses de pollen et retirez-la. Repliez doucement la corolle pour</a:t>
            </a:r>
            <a:endParaRPr sz="1035">
              <a:solidFill>
                <a:schemeClr val="dk1"/>
              </a:solidFill>
              <a:latin typeface="Gisha"/>
              <a:ea typeface="Gisha"/>
              <a:cs typeface="Gisha"/>
              <a:sym typeface="Gisha"/>
            </a:endParaRPr>
          </a:p>
        </p:txBody>
      </p:sp>
      <p:sp>
        <p:nvSpPr>
          <p:cNvPr id="120" name="Google Shape;120;p1"/>
          <p:cNvSpPr txBox="1"/>
          <p:nvPr/>
        </p:nvSpPr>
        <p:spPr>
          <a:xfrm>
            <a:off x="1387938" y="5250030"/>
            <a:ext cx="21795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a:solidFill>
                  <a:schemeClr val="dk1"/>
                </a:solidFill>
                <a:latin typeface="Gisha"/>
                <a:ea typeface="Gisha"/>
                <a:cs typeface="Gisha"/>
                <a:sym typeface="Gisha"/>
              </a:rPr>
              <a:t>que les étamines et les anthères soient facilement accessibles.</a:t>
            </a:r>
            <a:endParaRPr sz="1035">
              <a:solidFill>
                <a:schemeClr val="dk1"/>
              </a:solidFill>
              <a:latin typeface="Gisha"/>
              <a:ea typeface="Gisha"/>
              <a:cs typeface="Gisha"/>
              <a:sym typeface="Gisha"/>
            </a:endParaRPr>
          </a:p>
        </p:txBody>
      </p:sp>
      <p:sp>
        <p:nvSpPr>
          <p:cNvPr id="121" name="Google Shape;121;p1"/>
          <p:cNvSpPr txBox="1"/>
          <p:nvPr/>
        </p:nvSpPr>
        <p:spPr>
          <a:xfrm>
            <a:off x="4010005" y="3518457"/>
            <a:ext cx="89504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Gisha"/>
                <a:ea typeface="Gisha"/>
                <a:cs typeface="Gisha"/>
                <a:sym typeface="Gisha"/>
              </a:rPr>
              <a:t>Attachez l’étiquette sur le pédicelle, à la base de l’ovaire.</a:t>
            </a:r>
            <a:endParaRPr/>
          </a:p>
        </p:txBody>
      </p:sp>
      <p:sp>
        <p:nvSpPr>
          <p:cNvPr id="122" name="Google Shape;122;p1"/>
          <p:cNvSpPr txBox="1"/>
          <p:nvPr/>
        </p:nvSpPr>
        <p:spPr>
          <a:xfrm>
            <a:off x="3983300" y="4879750"/>
            <a:ext cx="1222508" cy="1015622"/>
          </a:xfrm>
          <a:prstGeom prst="rect">
            <a:avLst/>
          </a:prstGeom>
          <a:noFill/>
          <a:ln>
            <a:noFill/>
          </a:ln>
        </p:spPr>
        <p:txBody>
          <a:bodyPr spcFirstLastPara="1" wrap="square" lIns="91425" tIns="45700" rIns="91425" bIns="45700" anchor="t" anchorCtr="0">
            <a:spAutoFit/>
          </a:bodyPr>
          <a:lstStyle/>
          <a:p>
            <a:pPr lvl="0"/>
            <a:r>
              <a:rPr lang="fr-CA" sz="1000" dirty="0">
                <a:solidFill>
                  <a:schemeClr val="dk1"/>
                </a:solidFill>
                <a:latin typeface="Gisha"/>
                <a:ea typeface="Gisha"/>
                <a:cs typeface="Gisha"/>
                <a:sym typeface="Gisha"/>
              </a:rPr>
              <a:t>Transférez doucement le pollen au stigmate exposé de la fleur femelle en faisant </a:t>
            </a:r>
            <a:r>
              <a:rPr lang="fr-CA" sz="1050" dirty="0">
                <a:solidFill>
                  <a:schemeClr val="dk1"/>
                </a:solidFill>
                <a:latin typeface="Gisha"/>
                <a:ea typeface="Gisha"/>
                <a:cs typeface="Gisha"/>
                <a:sym typeface="Gisha"/>
              </a:rPr>
              <a:t>tourner</a:t>
            </a:r>
            <a:endParaRPr sz="1035" dirty="0">
              <a:solidFill>
                <a:schemeClr val="dk1"/>
              </a:solidFill>
              <a:latin typeface="Gisha"/>
              <a:ea typeface="Gisha"/>
              <a:cs typeface="Gisha"/>
              <a:sym typeface="Gisha"/>
            </a:endParaRPr>
          </a:p>
        </p:txBody>
      </p:sp>
      <p:sp>
        <p:nvSpPr>
          <p:cNvPr id="123" name="Google Shape;123;p1"/>
          <p:cNvSpPr txBox="1"/>
          <p:nvPr/>
        </p:nvSpPr>
        <p:spPr>
          <a:xfrm>
            <a:off x="3996795" y="5780897"/>
            <a:ext cx="358584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les anthères mâles pour déloger le pollen. Vous pourrez voir le pollen se coller sur la surface stigmatique. Vous pouvez refaire cette étape avec plusieurs fleurs mâles pour garantir un transfert de pollen adéquat.</a:t>
            </a:r>
            <a:endParaRPr sz="1035" dirty="0">
              <a:solidFill>
                <a:schemeClr val="dk1"/>
              </a:solidFill>
              <a:latin typeface="Gisha"/>
              <a:ea typeface="Gisha"/>
              <a:cs typeface="Gisha"/>
              <a:sym typeface="Gisha"/>
            </a:endParaRPr>
          </a:p>
        </p:txBody>
      </p:sp>
      <p:sp>
        <p:nvSpPr>
          <p:cNvPr id="124" name="Google Shape;124;p1"/>
          <p:cNvSpPr txBox="1"/>
          <p:nvPr/>
        </p:nvSpPr>
        <p:spPr>
          <a:xfrm>
            <a:off x="263692" y="6807733"/>
            <a:ext cx="3587918" cy="861900"/>
          </a:xfrm>
          <a:prstGeom prst="rect">
            <a:avLst/>
          </a:prstGeom>
          <a:noFill/>
          <a:ln>
            <a:noFill/>
          </a:ln>
        </p:spPr>
        <p:txBody>
          <a:bodyPr spcFirstLastPara="1" wrap="square" lIns="91425" tIns="45700" rIns="91425" bIns="45700" anchor="t" anchorCtr="0">
            <a:spAutoFit/>
          </a:bodyPr>
          <a:lstStyle/>
          <a:p>
            <a:pPr lvl="0"/>
            <a:r>
              <a:rPr lang="fr-CA" sz="1000" dirty="0">
                <a:solidFill>
                  <a:schemeClr val="dk1"/>
                </a:solidFill>
                <a:latin typeface="Gisha"/>
                <a:ea typeface="Gisha"/>
                <a:cs typeface="Gisha"/>
                <a:sym typeface="Gisha"/>
              </a:rPr>
              <a:t>Couvrir le stigmate fraîchement </a:t>
            </a:r>
            <a:r>
              <a:rPr lang="fr-CA" sz="1000" dirty="0" err="1">
                <a:solidFill>
                  <a:schemeClr val="dk1"/>
                </a:solidFill>
                <a:latin typeface="Gisha"/>
                <a:ea typeface="Gisha"/>
                <a:cs typeface="Gisha"/>
                <a:sym typeface="Gisha"/>
              </a:rPr>
              <a:t>pollinisé</a:t>
            </a:r>
            <a:r>
              <a:rPr lang="fr-CA" sz="1000" dirty="0">
                <a:solidFill>
                  <a:schemeClr val="dk1"/>
                </a:solidFill>
                <a:latin typeface="Gisha"/>
                <a:ea typeface="Gisha"/>
                <a:cs typeface="Gisha"/>
                <a:sym typeface="Gisha"/>
              </a:rPr>
              <a:t> avec une capsule de gélatine afin de conserver l’humidité du stigmate et favoriser la croissance de pollen. Enveloppez la fleur mâle autour de l’ovaire et du stigmate femelle. Placez une capsule de gélatine ou un sac par-dessus les </a:t>
            </a:r>
            <a:r>
              <a:rPr lang="fr-CA" sz="1050" dirty="0">
                <a:solidFill>
                  <a:schemeClr val="dk1"/>
                </a:solidFill>
                <a:latin typeface="Gisha"/>
                <a:ea typeface="Gisha"/>
                <a:cs typeface="Gisha"/>
                <a:sym typeface="Gisha"/>
              </a:rPr>
              <a:t>fleurs mâle et femelle.</a:t>
            </a:r>
            <a:endParaRPr sz="1035" dirty="0">
              <a:solidFill>
                <a:schemeClr val="dk1"/>
              </a:solidFill>
              <a:latin typeface="Gisha"/>
              <a:ea typeface="Gisha"/>
              <a:cs typeface="Gisha"/>
              <a:sym typeface="Gisha"/>
            </a:endParaRPr>
          </a:p>
        </p:txBody>
      </p:sp>
      <p:sp>
        <p:nvSpPr>
          <p:cNvPr id="125" name="Google Shape;125;p1"/>
          <p:cNvSpPr txBox="1"/>
          <p:nvPr/>
        </p:nvSpPr>
        <p:spPr>
          <a:xfrm>
            <a:off x="5870840" y="6802912"/>
            <a:ext cx="1799495"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Des fruits arriveront à maturité après une période de 45 à 60 jours. Vous pourrez alors récolter des semences. Suivez de bonnes pratiques de gestion de semences qui garantiront une récolte et un entreposage adéquats pour obtenir des semences sûres et propres.</a:t>
            </a:r>
            <a:endParaRPr sz="1035" dirty="0">
              <a:solidFill>
                <a:schemeClr val="dk1"/>
              </a:solidFill>
              <a:latin typeface="Gisha"/>
              <a:ea typeface="Gisha"/>
              <a:cs typeface="Gisha"/>
              <a:sym typeface="Gisha"/>
            </a:endParaRPr>
          </a:p>
        </p:txBody>
      </p:sp>
      <p:sp>
        <p:nvSpPr>
          <p:cNvPr id="126" name="Google Shape;126;p1"/>
          <p:cNvSpPr txBox="1"/>
          <p:nvPr/>
        </p:nvSpPr>
        <p:spPr>
          <a:xfrm>
            <a:off x="263692" y="7585556"/>
            <a:ext cx="1641235" cy="400110"/>
          </a:xfrm>
          <a:prstGeom prst="rect">
            <a:avLst/>
          </a:prstGeom>
          <a:noFill/>
          <a:ln>
            <a:noFill/>
          </a:ln>
        </p:spPr>
        <p:txBody>
          <a:bodyPr spcFirstLastPara="1" wrap="square" lIns="91425" tIns="45700" rIns="91425" bIns="45700" anchor="t" anchorCtr="0">
            <a:spAutoFit/>
          </a:bodyPr>
          <a:lstStyle/>
          <a:p>
            <a:pPr lvl="0"/>
            <a:r>
              <a:rPr lang="fr-CA" sz="1000" dirty="0">
                <a:solidFill>
                  <a:schemeClr val="dk1"/>
                </a:solidFill>
                <a:latin typeface="Gisha"/>
                <a:ea typeface="Gisha"/>
                <a:cs typeface="Gisha"/>
                <a:sym typeface="Gisha"/>
              </a:rPr>
              <a:t>La capsule tombera lorsque le fruit mûrira.</a:t>
            </a:r>
            <a:endParaRPr sz="1035" dirty="0">
              <a:solidFill>
                <a:schemeClr val="dk1"/>
              </a:solidFill>
              <a:latin typeface="Gisha"/>
              <a:ea typeface="Gisha"/>
              <a:cs typeface="Gisha"/>
              <a:sym typeface="Gisha"/>
            </a:endParaRPr>
          </a:p>
        </p:txBody>
      </p:sp>
      <p:cxnSp>
        <p:nvCxnSpPr>
          <p:cNvPr id="127" name="Google Shape;127;p1"/>
          <p:cNvCxnSpPr>
            <a:cxnSpLocks/>
            <a:stCxn id="128" idx="0"/>
          </p:cNvCxnSpPr>
          <p:nvPr/>
        </p:nvCxnSpPr>
        <p:spPr>
          <a:xfrm flipV="1">
            <a:off x="6789658" y="890197"/>
            <a:ext cx="19157" cy="801248"/>
          </a:xfrm>
          <a:prstGeom prst="straightConnector1">
            <a:avLst/>
          </a:prstGeom>
          <a:noFill/>
          <a:ln w="19050" cap="flat" cmpd="sng">
            <a:solidFill>
              <a:srgbClr val="595959"/>
            </a:solidFill>
            <a:prstDash val="solid"/>
            <a:miter lim="800000"/>
            <a:headEnd type="none" w="sm" len="sm"/>
            <a:tailEnd type="triangle" w="med" len="med"/>
          </a:ln>
        </p:spPr>
      </p:cxnSp>
      <p:cxnSp>
        <p:nvCxnSpPr>
          <p:cNvPr id="129" name="Google Shape;129;p1"/>
          <p:cNvCxnSpPr>
            <a:cxnSpLocks/>
            <a:stCxn id="130" idx="0"/>
          </p:cNvCxnSpPr>
          <p:nvPr/>
        </p:nvCxnSpPr>
        <p:spPr>
          <a:xfrm flipH="1" flipV="1">
            <a:off x="6993558" y="819460"/>
            <a:ext cx="229195" cy="1113444"/>
          </a:xfrm>
          <a:prstGeom prst="straightConnector1">
            <a:avLst/>
          </a:prstGeom>
          <a:noFill/>
          <a:ln w="19050" cap="flat" cmpd="sng">
            <a:solidFill>
              <a:srgbClr val="595959"/>
            </a:solidFill>
            <a:prstDash val="solid"/>
            <a:miter lim="800000"/>
            <a:headEnd type="none" w="sm" len="sm"/>
            <a:tailEnd type="triangle" w="med" len="med"/>
          </a:ln>
        </p:spPr>
      </p:cxnSp>
      <p:sp>
        <p:nvSpPr>
          <p:cNvPr id="128" name="Google Shape;128;p1"/>
          <p:cNvSpPr txBox="1"/>
          <p:nvPr/>
        </p:nvSpPr>
        <p:spPr>
          <a:xfrm>
            <a:off x="6305607" y="1691445"/>
            <a:ext cx="968102"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dirty="0">
                <a:solidFill>
                  <a:schemeClr val="dk1"/>
                </a:solidFill>
                <a:latin typeface="Gisha"/>
                <a:ea typeface="Gisha"/>
                <a:cs typeface="Gisha"/>
                <a:sym typeface="Gisha"/>
              </a:rPr>
              <a:t>COROLLE</a:t>
            </a:r>
            <a:endParaRPr dirty="0"/>
          </a:p>
        </p:txBody>
      </p:sp>
      <p:sp>
        <p:nvSpPr>
          <p:cNvPr id="130" name="Google Shape;130;p1"/>
          <p:cNvSpPr txBox="1"/>
          <p:nvPr/>
        </p:nvSpPr>
        <p:spPr>
          <a:xfrm>
            <a:off x="6775078" y="1932904"/>
            <a:ext cx="895349"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dirty="0">
                <a:solidFill>
                  <a:schemeClr val="dk1"/>
                </a:solidFill>
                <a:latin typeface="Gisha"/>
                <a:ea typeface="Gisha"/>
                <a:cs typeface="Gisha"/>
                <a:sym typeface="Gisha"/>
              </a:rPr>
              <a:t>STIGMATE</a:t>
            </a:r>
            <a:endParaRPr dirty="0"/>
          </a:p>
        </p:txBody>
      </p:sp>
      <p:grpSp>
        <p:nvGrpSpPr>
          <p:cNvPr id="5" name="Group 4">
            <a:extLst>
              <a:ext uri="{FF2B5EF4-FFF2-40B4-BE49-F238E27FC236}">
                <a16:creationId xmlns:a16="http://schemas.microsoft.com/office/drawing/2014/main" id="{EC1D9AD5-327F-A548-84DB-3624909E4C6F}"/>
              </a:ext>
            </a:extLst>
          </p:cNvPr>
          <p:cNvGrpSpPr/>
          <p:nvPr/>
        </p:nvGrpSpPr>
        <p:grpSpPr>
          <a:xfrm>
            <a:off x="3897928" y="8773708"/>
            <a:ext cx="3772407" cy="1169632"/>
            <a:chOff x="3896844" y="8730141"/>
            <a:chExt cx="3772407" cy="1169632"/>
          </a:xfrm>
        </p:grpSpPr>
        <p:pic>
          <p:nvPicPr>
            <p:cNvPr id="61" name="Picture 60">
              <a:extLst>
                <a:ext uri="{FF2B5EF4-FFF2-40B4-BE49-F238E27FC236}">
                  <a16:creationId xmlns:a16="http://schemas.microsoft.com/office/drawing/2014/main" id="{A3C7F36D-4C69-8C41-A6B7-AA23452E2518}"/>
                </a:ext>
              </a:extLst>
            </p:cNvPr>
            <p:cNvPicPr>
              <a:picLocks noChangeAspect="1"/>
            </p:cNvPicPr>
            <p:nvPr/>
          </p:nvPicPr>
          <p:blipFill>
            <a:blip r:embed="rId19"/>
            <a:stretch>
              <a:fillRect/>
            </a:stretch>
          </p:blipFill>
          <p:spPr>
            <a:xfrm>
              <a:off x="6008330" y="9090221"/>
              <a:ext cx="1112434" cy="667461"/>
            </a:xfrm>
            <a:prstGeom prst="rect">
              <a:avLst/>
            </a:prstGeom>
          </p:spPr>
        </p:pic>
        <p:grpSp>
          <p:nvGrpSpPr>
            <p:cNvPr id="62" name="Google Shape;134;p1">
              <a:extLst>
                <a:ext uri="{FF2B5EF4-FFF2-40B4-BE49-F238E27FC236}">
                  <a16:creationId xmlns:a16="http://schemas.microsoft.com/office/drawing/2014/main" id="{F5A65863-3033-3947-98B0-3E39DE3AC37B}"/>
                </a:ext>
              </a:extLst>
            </p:cNvPr>
            <p:cNvGrpSpPr/>
            <p:nvPr/>
          </p:nvGrpSpPr>
          <p:grpSpPr>
            <a:xfrm>
              <a:off x="3896844" y="8730141"/>
              <a:ext cx="3772407" cy="1169632"/>
              <a:chOff x="3896844" y="8730141"/>
              <a:chExt cx="3772407" cy="1169632"/>
            </a:xfrm>
          </p:grpSpPr>
          <p:sp>
            <p:nvSpPr>
              <p:cNvPr id="63" name="Google Shape;136;p1">
                <a:extLst>
                  <a:ext uri="{FF2B5EF4-FFF2-40B4-BE49-F238E27FC236}">
                    <a16:creationId xmlns:a16="http://schemas.microsoft.com/office/drawing/2014/main" id="{11AB25DC-0C39-2E4F-BC3F-623E9AD9DAA9}"/>
                  </a:ext>
                </a:extLst>
              </p:cNvPr>
              <p:cNvSpPr txBox="1"/>
              <p:nvPr/>
            </p:nvSpPr>
            <p:spPr>
              <a:xfrm>
                <a:off x="3896844" y="8748207"/>
                <a:ext cx="180695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dirty="0">
                    <a:solidFill>
                      <a:schemeClr val="dk1"/>
                    </a:solidFill>
                    <a:latin typeface="Gisha"/>
                    <a:ea typeface="Gisha"/>
                    <a:cs typeface="Gisha"/>
                    <a:sym typeface="Gisha"/>
                  </a:rPr>
                  <a:t>Initialement publié sur : </a:t>
                </a:r>
                <a:endParaRPr sz="1100" dirty="0">
                  <a:solidFill>
                    <a:schemeClr val="dk1"/>
                  </a:solidFill>
                  <a:latin typeface="Gisha"/>
                  <a:ea typeface="Gisha"/>
                  <a:cs typeface="Gisha"/>
                  <a:sym typeface="Gisha"/>
                </a:endParaRPr>
              </a:p>
            </p:txBody>
          </p:sp>
          <p:sp>
            <p:nvSpPr>
              <p:cNvPr id="64" name="Google Shape;137;p1">
                <a:extLst>
                  <a:ext uri="{FF2B5EF4-FFF2-40B4-BE49-F238E27FC236}">
                    <a16:creationId xmlns:a16="http://schemas.microsoft.com/office/drawing/2014/main" id="{23F691A9-C62B-3F42-BCEF-E4CF06BDA8DF}"/>
                  </a:ext>
                </a:extLst>
              </p:cNvPr>
              <p:cNvSpPr txBox="1"/>
              <p:nvPr/>
            </p:nvSpPr>
            <p:spPr>
              <a:xfrm>
                <a:off x="3896844" y="9072810"/>
                <a:ext cx="11124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a:solidFill>
                      <a:schemeClr val="dk1"/>
                    </a:solidFill>
                    <a:latin typeface="Gisha"/>
                    <a:ea typeface="Gisha"/>
                    <a:cs typeface="Gisha"/>
                    <a:sym typeface="Gisha"/>
                  </a:rPr>
                  <a:t>Traduit par : </a:t>
                </a:r>
                <a:endParaRPr sz="1100">
                  <a:solidFill>
                    <a:schemeClr val="dk1"/>
                  </a:solidFill>
                  <a:latin typeface="Gisha"/>
                  <a:ea typeface="Gisha"/>
                  <a:cs typeface="Gisha"/>
                  <a:sym typeface="Gisha"/>
                </a:endParaRPr>
              </a:p>
            </p:txBody>
          </p:sp>
          <p:sp>
            <p:nvSpPr>
              <p:cNvPr id="65" name="Google Shape;138;p1" descr="C:\Users\Hugo Martorell\Downloads\Combined logo for newsletter FRENCH (1).jpg">
                <a:extLst>
                  <a:ext uri="{FF2B5EF4-FFF2-40B4-BE49-F238E27FC236}">
                    <a16:creationId xmlns:a16="http://schemas.microsoft.com/office/drawing/2014/main" id="{5416A05B-8F26-A84B-98B4-E9B7932FB13E}"/>
                  </a:ext>
                </a:extLst>
              </p:cNvPr>
              <p:cNvSpPr/>
              <p:nvPr/>
            </p:nvSpPr>
            <p:spPr>
              <a:xfrm>
                <a:off x="3993846" y="9321397"/>
                <a:ext cx="2035763" cy="577607"/>
              </a:xfrm>
              <a:prstGeom prst="rect">
                <a:avLst/>
              </a:prstGeom>
              <a:noFill/>
              <a:ln>
                <a:noFill/>
              </a:ln>
            </p:spPr>
          </p:sp>
          <p:pic>
            <p:nvPicPr>
              <p:cNvPr id="66" name="Google Shape;139;p1">
                <a:extLst>
                  <a:ext uri="{FF2B5EF4-FFF2-40B4-BE49-F238E27FC236}">
                    <a16:creationId xmlns:a16="http://schemas.microsoft.com/office/drawing/2014/main" id="{75E0FC71-D4B5-F045-842D-CFADB261BFBD}"/>
                  </a:ext>
                </a:extLst>
              </p:cNvPr>
              <p:cNvPicPr preferRelativeResize="0"/>
              <p:nvPr/>
            </p:nvPicPr>
            <p:blipFill rotWithShape="1">
              <a:blip r:embed="rId20">
                <a:alphaModFix/>
              </a:blip>
              <a:srcRect/>
              <a:stretch/>
            </p:blipFill>
            <p:spPr>
              <a:xfrm>
                <a:off x="6423075" y="8730141"/>
                <a:ext cx="1240250" cy="369332"/>
              </a:xfrm>
              <a:prstGeom prst="rect">
                <a:avLst/>
              </a:prstGeom>
              <a:noFill/>
              <a:ln>
                <a:noFill/>
              </a:ln>
            </p:spPr>
          </p:pic>
          <p:sp>
            <p:nvSpPr>
              <p:cNvPr id="67" name="Google Shape;141;p1" descr="C:\Users\Hugo Martorell\Downloads\eOrganic logo large res.png">
                <a:extLst>
                  <a:ext uri="{FF2B5EF4-FFF2-40B4-BE49-F238E27FC236}">
                    <a16:creationId xmlns:a16="http://schemas.microsoft.com/office/drawing/2014/main" id="{5AB30E8F-7471-E547-B8EF-44CBF2707503}"/>
                  </a:ext>
                </a:extLst>
              </p:cNvPr>
              <p:cNvSpPr/>
              <p:nvPr/>
            </p:nvSpPr>
            <p:spPr>
              <a:xfrm>
                <a:off x="5645285" y="8775240"/>
                <a:ext cx="831754" cy="261610"/>
              </a:xfrm>
              <a:prstGeom prst="rect">
                <a:avLst/>
              </a:prstGeom>
              <a:noFill/>
              <a:ln>
                <a:noFill/>
              </a:ln>
            </p:spPr>
          </p:sp>
          <p:sp>
            <p:nvSpPr>
              <p:cNvPr id="68" name="Google Shape;143;p1">
                <a:extLst>
                  <a:ext uri="{FF2B5EF4-FFF2-40B4-BE49-F238E27FC236}">
                    <a16:creationId xmlns:a16="http://schemas.microsoft.com/office/drawing/2014/main" id="{A34C9A1E-B3DD-E344-9F0A-EEB564101EFD}"/>
                  </a:ext>
                </a:extLst>
              </p:cNvPr>
              <p:cNvSpPr txBox="1"/>
              <p:nvPr/>
            </p:nvSpPr>
            <p:spPr>
              <a:xfrm>
                <a:off x="5542157" y="9010036"/>
                <a:ext cx="2127094"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800" b="1">
                    <a:solidFill>
                      <a:schemeClr val="dk1"/>
                    </a:solidFill>
                    <a:latin typeface="Gisha"/>
                    <a:ea typeface="Gisha"/>
                    <a:cs typeface="Gisha"/>
                    <a:sym typeface="Gisha"/>
                  </a:rPr>
                  <a:t>Photos et design par: </a:t>
                </a:r>
                <a:r>
                  <a:rPr lang="fr-CA" sz="800">
                    <a:solidFill>
                      <a:schemeClr val="dk1"/>
                    </a:solidFill>
                    <a:latin typeface="Gisha"/>
                    <a:ea typeface="Gisha"/>
                    <a:cs typeface="Gisha"/>
                    <a:sym typeface="Gisha"/>
                  </a:rPr>
                  <a:t>Hannah Swegarden</a:t>
                </a:r>
                <a:endParaRPr sz="800">
                  <a:solidFill>
                    <a:schemeClr val="dk1"/>
                  </a:solidFill>
                  <a:latin typeface="Gisha"/>
                  <a:ea typeface="Gisha"/>
                  <a:cs typeface="Gisha"/>
                  <a:sym typeface="Gisha"/>
                </a:endParaRPr>
              </a:p>
            </p:txBody>
          </p:sp>
          <p:sp>
            <p:nvSpPr>
              <p:cNvPr id="69" name="Google Shape;142;p1" descr="C:\Users\Hugo Martorell\Desktop\Work SeedChange\Downloads\Visibilité_PCA\Powerpoint\Couleurs\PCA_PPT_Couleurs.jpg">
                <a:extLst>
                  <a:ext uri="{FF2B5EF4-FFF2-40B4-BE49-F238E27FC236}">
                    <a16:creationId xmlns:a16="http://schemas.microsoft.com/office/drawing/2014/main" id="{E8DFCA1D-1E52-C649-AE91-6401AE66298B}"/>
                  </a:ext>
                </a:extLst>
              </p:cNvPr>
              <p:cNvSpPr/>
              <p:nvPr/>
            </p:nvSpPr>
            <p:spPr>
              <a:xfrm>
                <a:off x="6029609" y="9702362"/>
                <a:ext cx="1440976" cy="197411"/>
              </a:xfrm>
              <a:prstGeom prst="rect">
                <a:avLst/>
              </a:prstGeom>
              <a:noFill/>
              <a:ln>
                <a:noFill/>
              </a:ln>
            </p:spPr>
          </p:sp>
        </p:grpSp>
        <p:pic>
          <p:nvPicPr>
            <p:cNvPr id="70" name="Picture 69">
              <a:extLst>
                <a:ext uri="{FF2B5EF4-FFF2-40B4-BE49-F238E27FC236}">
                  <a16:creationId xmlns:a16="http://schemas.microsoft.com/office/drawing/2014/main" id="{DB2E36BE-2A37-2644-934E-7379645D734E}"/>
                </a:ext>
              </a:extLst>
            </p:cNvPr>
            <p:cNvPicPr>
              <a:picLocks noChangeAspect="1"/>
            </p:cNvPicPr>
            <p:nvPr/>
          </p:nvPicPr>
          <p:blipFill>
            <a:blip r:embed="rId21"/>
            <a:stretch>
              <a:fillRect/>
            </a:stretch>
          </p:blipFill>
          <p:spPr>
            <a:xfrm>
              <a:off x="3975665" y="9308061"/>
              <a:ext cx="2082183" cy="590943"/>
            </a:xfrm>
            <a:prstGeom prst="rect">
              <a:avLst/>
            </a:prstGeom>
          </p:spPr>
        </p:pic>
        <p:pic>
          <p:nvPicPr>
            <p:cNvPr id="71" name="Picture 70">
              <a:extLst>
                <a:ext uri="{FF2B5EF4-FFF2-40B4-BE49-F238E27FC236}">
                  <a16:creationId xmlns:a16="http://schemas.microsoft.com/office/drawing/2014/main" id="{A0561A25-294C-684A-ACF0-FFEC54BAA643}"/>
                </a:ext>
              </a:extLst>
            </p:cNvPr>
            <p:cNvPicPr>
              <a:picLocks noChangeAspect="1"/>
            </p:cNvPicPr>
            <p:nvPr/>
          </p:nvPicPr>
          <p:blipFill>
            <a:blip r:embed="rId22"/>
            <a:stretch>
              <a:fillRect/>
            </a:stretch>
          </p:blipFill>
          <p:spPr>
            <a:xfrm>
              <a:off x="5646610" y="8775443"/>
              <a:ext cx="830429" cy="261203"/>
            </a:xfrm>
            <a:prstGeom prst="rect">
              <a:avLst/>
            </a:prstGeom>
          </p:spPr>
        </p:pic>
        <p:pic>
          <p:nvPicPr>
            <p:cNvPr id="72" name="Picture 71">
              <a:extLst>
                <a:ext uri="{FF2B5EF4-FFF2-40B4-BE49-F238E27FC236}">
                  <a16:creationId xmlns:a16="http://schemas.microsoft.com/office/drawing/2014/main" id="{7CEB8089-1C80-C942-BED4-CDA5965AF7EF}"/>
                </a:ext>
              </a:extLst>
            </p:cNvPr>
            <p:cNvPicPr>
              <a:picLocks noChangeAspect="1"/>
            </p:cNvPicPr>
            <p:nvPr/>
          </p:nvPicPr>
          <p:blipFill rotWithShape="1">
            <a:blip r:embed="rId23"/>
            <a:srcRect t="68451"/>
            <a:stretch/>
          </p:blipFill>
          <p:spPr>
            <a:xfrm>
              <a:off x="6084663" y="9664660"/>
              <a:ext cx="1507300" cy="205183"/>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471</Words>
  <Application>Microsoft Macintosh PowerPoint</Application>
  <PresentationFormat>Custom</PresentationFormat>
  <Paragraphs>29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Gisha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1</cp:revision>
  <dcterms:created xsi:type="dcterms:W3CDTF">2019-01-24T14:11:53Z</dcterms:created>
  <dcterms:modified xsi:type="dcterms:W3CDTF">2021-05-24T02:40:08Z</dcterms:modified>
</cp:coreProperties>
</file>