
<file path=[Content_Types].xml><?xml version="1.0" encoding="utf-8"?>
<Types xmlns="http://schemas.openxmlformats.org/package/2006/content-types">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
  </p:notesMasterIdLst>
  <p:sldIdLst>
    <p:sldId id="256" r:id="rId2"/>
  </p:sldIdLst>
  <p:sldSz cx="7772400" cy="100584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168" userDrawn="1">
          <p15:clr>
            <a:srgbClr val="A4A3A4"/>
          </p15:clr>
        </p15:guide>
        <p15:guide id="2" pos="2448" userDrawn="1">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 roundtripDataSignature="AMtx7mjRq7KpRh7DwOPVKflLUG1RdQW+Z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5266"/>
    <p:restoredTop sz="94704"/>
  </p:normalViewPr>
  <p:slideViewPr>
    <p:cSldViewPr snapToGrid="0" snapToObjects="1" showGuides="1">
      <p:cViewPr>
        <p:scale>
          <a:sx n="117" d="100"/>
          <a:sy n="117" d="100"/>
        </p:scale>
        <p:origin x="1096" y="424"/>
      </p:cViewPr>
      <p:guideLst>
        <p:guide orient="horz" pos="3168"/>
        <p:guide pos="244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notesMaster" Target="notesMasters/notesMaster1.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customschemas.google.com/relationships/presentationmetadata" Target="metadata"/><Relationship Id="rId10" Type="http://schemas.openxmlformats.org/officeDocument/2006/relationships/tableStyles" Target="tableStyles.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236788" y="1143000"/>
            <a:ext cx="23844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C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2236788" y="1143000"/>
            <a:ext cx="23844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CA"/>
              <a:t>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3"/>
          <p:cNvSpPr txBox="1">
            <a:spLocks noGrp="1"/>
          </p:cNvSpPr>
          <p:nvPr>
            <p:ph type="dt" idx="10"/>
          </p:nvPr>
        </p:nvSpPr>
        <p:spPr>
          <a:xfrm>
            <a:off x="534353" y="9322649"/>
            <a:ext cx="1748790" cy="5355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3"/>
          <p:cNvSpPr txBox="1">
            <a:spLocks noGrp="1"/>
          </p:cNvSpPr>
          <p:nvPr>
            <p:ph type="ftr" idx="11"/>
          </p:nvPr>
        </p:nvSpPr>
        <p:spPr>
          <a:xfrm>
            <a:off x="2574608" y="9322649"/>
            <a:ext cx="2623185" cy="5355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3"/>
          <p:cNvSpPr txBox="1">
            <a:spLocks noGrp="1"/>
          </p:cNvSpPr>
          <p:nvPr>
            <p:ph type="sldNum" idx="12"/>
          </p:nvPr>
        </p:nvSpPr>
        <p:spPr>
          <a:xfrm>
            <a:off x="5489258" y="9322649"/>
            <a:ext cx="1748790" cy="5355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2"/>
          <p:cNvSpPr txBox="1">
            <a:spLocks noGrp="1"/>
          </p:cNvSpPr>
          <p:nvPr>
            <p:ph type="title"/>
          </p:nvPr>
        </p:nvSpPr>
        <p:spPr>
          <a:xfrm>
            <a:off x="534353" y="535519"/>
            <a:ext cx="6703695" cy="19441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2"/>
          <p:cNvSpPr txBox="1">
            <a:spLocks noGrp="1"/>
          </p:cNvSpPr>
          <p:nvPr>
            <p:ph type="body" idx="1"/>
          </p:nvPr>
        </p:nvSpPr>
        <p:spPr>
          <a:xfrm rot="5400000">
            <a:off x="695219" y="2516718"/>
            <a:ext cx="6381962" cy="670369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850"/>
              </a:spcBef>
              <a:spcAft>
                <a:spcPts val="0"/>
              </a:spcAft>
              <a:buClr>
                <a:schemeClr val="dk1"/>
              </a:buClr>
              <a:buSzPts val="1800"/>
              <a:buChar char="•"/>
              <a:defRPr/>
            </a:lvl1pPr>
            <a:lvl2pPr marL="914400" lvl="1" indent="-342900" algn="l">
              <a:lnSpc>
                <a:spcPct val="90000"/>
              </a:lnSpc>
              <a:spcBef>
                <a:spcPts val="425"/>
              </a:spcBef>
              <a:spcAft>
                <a:spcPts val="0"/>
              </a:spcAft>
              <a:buClr>
                <a:schemeClr val="dk1"/>
              </a:buClr>
              <a:buSzPts val="1800"/>
              <a:buChar char="•"/>
              <a:defRPr/>
            </a:lvl2pPr>
            <a:lvl3pPr marL="1371600" lvl="2" indent="-342900" algn="l">
              <a:lnSpc>
                <a:spcPct val="90000"/>
              </a:lnSpc>
              <a:spcBef>
                <a:spcPts val="425"/>
              </a:spcBef>
              <a:spcAft>
                <a:spcPts val="0"/>
              </a:spcAft>
              <a:buClr>
                <a:schemeClr val="dk1"/>
              </a:buClr>
              <a:buSzPts val="1800"/>
              <a:buChar char="•"/>
              <a:defRPr/>
            </a:lvl3pPr>
            <a:lvl4pPr marL="1828800" lvl="3" indent="-342900" algn="l">
              <a:lnSpc>
                <a:spcPct val="90000"/>
              </a:lnSpc>
              <a:spcBef>
                <a:spcPts val="425"/>
              </a:spcBef>
              <a:spcAft>
                <a:spcPts val="0"/>
              </a:spcAft>
              <a:buClr>
                <a:schemeClr val="dk1"/>
              </a:buClr>
              <a:buSzPts val="1800"/>
              <a:buChar char="•"/>
              <a:defRPr/>
            </a:lvl4pPr>
            <a:lvl5pPr marL="2286000" lvl="4" indent="-342900" algn="l">
              <a:lnSpc>
                <a:spcPct val="90000"/>
              </a:lnSpc>
              <a:spcBef>
                <a:spcPts val="425"/>
              </a:spcBef>
              <a:spcAft>
                <a:spcPts val="0"/>
              </a:spcAft>
              <a:buClr>
                <a:schemeClr val="dk1"/>
              </a:buClr>
              <a:buSzPts val="1800"/>
              <a:buChar char="•"/>
              <a:defRPr/>
            </a:lvl5pPr>
            <a:lvl6pPr marL="2743200" lvl="5" indent="-342900" algn="l">
              <a:lnSpc>
                <a:spcPct val="90000"/>
              </a:lnSpc>
              <a:spcBef>
                <a:spcPts val="425"/>
              </a:spcBef>
              <a:spcAft>
                <a:spcPts val="0"/>
              </a:spcAft>
              <a:buClr>
                <a:schemeClr val="dk1"/>
              </a:buClr>
              <a:buSzPts val="1800"/>
              <a:buChar char="•"/>
              <a:defRPr/>
            </a:lvl6pPr>
            <a:lvl7pPr marL="3200400" lvl="6" indent="-342900" algn="l">
              <a:lnSpc>
                <a:spcPct val="90000"/>
              </a:lnSpc>
              <a:spcBef>
                <a:spcPts val="425"/>
              </a:spcBef>
              <a:spcAft>
                <a:spcPts val="0"/>
              </a:spcAft>
              <a:buClr>
                <a:schemeClr val="dk1"/>
              </a:buClr>
              <a:buSzPts val="1800"/>
              <a:buChar char="•"/>
              <a:defRPr/>
            </a:lvl7pPr>
            <a:lvl8pPr marL="3657600" lvl="7" indent="-342900" algn="l">
              <a:lnSpc>
                <a:spcPct val="90000"/>
              </a:lnSpc>
              <a:spcBef>
                <a:spcPts val="425"/>
              </a:spcBef>
              <a:spcAft>
                <a:spcPts val="0"/>
              </a:spcAft>
              <a:buClr>
                <a:schemeClr val="dk1"/>
              </a:buClr>
              <a:buSzPts val="1800"/>
              <a:buChar char="•"/>
              <a:defRPr/>
            </a:lvl8pPr>
            <a:lvl9pPr marL="4114800" lvl="8" indent="-342900" algn="l">
              <a:lnSpc>
                <a:spcPct val="90000"/>
              </a:lnSpc>
              <a:spcBef>
                <a:spcPts val="425"/>
              </a:spcBef>
              <a:spcAft>
                <a:spcPts val="0"/>
              </a:spcAft>
              <a:buClr>
                <a:schemeClr val="dk1"/>
              </a:buClr>
              <a:buSzPts val="1800"/>
              <a:buChar char="•"/>
              <a:defRPr/>
            </a:lvl9pPr>
          </a:lstStyle>
          <a:p>
            <a:endParaRPr/>
          </a:p>
        </p:txBody>
      </p:sp>
      <p:sp>
        <p:nvSpPr>
          <p:cNvPr id="75" name="Google Shape;75;p12"/>
          <p:cNvSpPr txBox="1">
            <a:spLocks noGrp="1"/>
          </p:cNvSpPr>
          <p:nvPr>
            <p:ph type="dt" idx="10"/>
          </p:nvPr>
        </p:nvSpPr>
        <p:spPr>
          <a:xfrm>
            <a:off x="534353" y="9322649"/>
            <a:ext cx="1748790" cy="5355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2"/>
          <p:cNvSpPr txBox="1">
            <a:spLocks noGrp="1"/>
          </p:cNvSpPr>
          <p:nvPr>
            <p:ph type="ftr" idx="11"/>
          </p:nvPr>
        </p:nvSpPr>
        <p:spPr>
          <a:xfrm>
            <a:off x="2574608" y="9322649"/>
            <a:ext cx="2623185" cy="5355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2"/>
          <p:cNvSpPr txBox="1">
            <a:spLocks noGrp="1"/>
          </p:cNvSpPr>
          <p:nvPr>
            <p:ph type="sldNum" idx="12"/>
          </p:nvPr>
        </p:nvSpPr>
        <p:spPr>
          <a:xfrm>
            <a:off x="5489258" y="9322649"/>
            <a:ext cx="1748790" cy="5355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3"/>
          <p:cNvSpPr txBox="1">
            <a:spLocks noGrp="1"/>
          </p:cNvSpPr>
          <p:nvPr>
            <p:ph type="title"/>
          </p:nvPr>
        </p:nvSpPr>
        <p:spPr>
          <a:xfrm rot="5400000">
            <a:off x="2138071" y="3959569"/>
            <a:ext cx="8524029" cy="167592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3"/>
          <p:cNvSpPr txBox="1">
            <a:spLocks noGrp="1"/>
          </p:cNvSpPr>
          <p:nvPr>
            <p:ph type="body" idx="1"/>
          </p:nvPr>
        </p:nvSpPr>
        <p:spPr>
          <a:xfrm rot="5400000">
            <a:off x="-1262353" y="2332223"/>
            <a:ext cx="8524029" cy="493061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850"/>
              </a:spcBef>
              <a:spcAft>
                <a:spcPts val="0"/>
              </a:spcAft>
              <a:buClr>
                <a:schemeClr val="dk1"/>
              </a:buClr>
              <a:buSzPts val="1800"/>
              <a:buChar char="•"/>
              <a:defRPr/>
            </a:lvl1pPr>
            <a:lvl2pPr marL="914400" lvl="1" indent="-342900" algn="l">
              <a:lnSpc>
                <a:spcPct val="90000"/>
              </a:lnSpc>
              <a:spcBef>
                <a:spcPts val="425"/>
              </a:spcBef>
              <a:spcAft>
                <a:spcPts val="0"/>
              </a:spcAft>
              <a:buClr>
                <a:schemeClr val="dk1"/>
              </a:buClr>
              <a:buSzPts val="1800"/>
              <a:buChar char="•"/>
              <a:defRPr/>
            </a:lvl2pPr>
            <a:lvl3pPr marL="1371600" lvl="2" indent="-342900" algn="l">
              <a:lnSpc>
                <a:spcPct val="90000"/>
              </a:lnSpc>
              <a:spcBef>
                <a:spcPts val="425"/>
              </a:spcBef>
              <a:spcAft>
                <a:spcPts val="0"/>
              </a:spcAft>
              <a:buClr>
                <a:schemeClr val="dk1"/>
              </a:buClr>
              <a:buSzPts val="1800"/>
              <a:buChar char="•"/>
              <a:defRPr/>
            </a:lvl3pPr>
            <a:lvl4pPr marL="1828800" lvl="3" indent="-342900" algn="l">
              <a:lnSpc>
                <a:spcPct val="90000"/>
              </a:lnSpc>
              <a:spcBef>
                <a:spcPts val="425"/>
              </a:spcBef>
              <a:spcAft>
                <a:spcPts val="0"/>
              </a:spcAft>
              <a:buClr>
                <a:schemeClr val="dk1"/>
              </a:buClr>
              <a:buSzPts val="1800"/>
              <a:buChar char="•"/>
              <a:defRPr/>
            </a:lvl4pPr>
            <a:lvl5pPr marL="2286000" lvl="4" indent="-342900" algn="l">
              <a:lnSpc>
                <a:spcPct val="90000"/>
              </a:lnSpc>
              <a:spcBef>
                <a:spcPts val="425"/>
              </a:spcBef>
              <a:spcAft>
                <a:spcPts val="0"/>
              </a:spcAft>
              <a:buClr>
                <a:schemeClr val="dk1"/>
              </a:buClr>
              <a:buSzPts val="1800"/>
              <a:buChar char="•"/>
              <a:defRPr/>
            </a:lvl5pPr>
            <a:lvl6pPr marL="2743200" lvl="5" indent="-342900" algn="l">
              <a:lnSpc>
                <a:spcPct val="90000"/>
              </a:lnSpc>
              <a:spcBef>
                <a:spcPts val="425"/>
              </a:spcBef>
              <a:spcAft>
                <a:spcPts val="0"/>
              </a:spcAft>
              <a:buClr>
                <a:schemeClr val="dk1"/>
              </a:buClr>
              <a:buSzPts val="1800"/>
              <a:buChar char="•"/>
              <a:defRPr/>
            </a:lvl6pPr>
            <a:lvl7pPr marL="3200400" lvl="6" indent="-342900" algn="l">
              <a:lnSpc>
                <a:spcPct val="90000"/>
              </a:lnSpc>
              <a:spcBef>
                <a:spcPts val="425"/>
              </a:spcBef>
              <a:spcAft>
                <a:spcPts val="0"/>
              </a:spcAft>
              <a:buClr>
                <a:schemeClr val="dk1"/>
              </a:buClr>
              <a:buSzPts val="1800"/>
              <a:buChar char="•"/>
              <a:defRPr/>
            </a:lvl7pPr>
            <a:lvl8pPr marL="3657600" lvl="7" indent="-342900" algn="l">
              <a:lnSpc>
                <a:spcPct val="90000"/>
              </a:lnSpc>
              <a:spcBef>
                <a:spcPts val="425"/>
              </a:spcBef>
              <a:spcAft>
                <a:spcPts val="0"/>
              </a:spcAft>
              <a:buClr>
                <a:schemeClr val="dk1"/>
              </a:buClr>
              <a:buSzPts val="1800"/>
              <a:buChar char="•"/>
              <a:defRPr/>
            </a:lvl8pPr>
            <a:lvl9pPr marL="4114800" lvl="8" indent="-342900" algn="l">
              <a:lnSpc>
                <a:spcPct val="90000"/>
              </a:lnSpc>
              <a:spcBef>
                <a:spcPts val="425"/>
              </a:spcBef>
              <a:spcAft>
                <a:spcPts val="0"/>
              </a:spcAft>
              <a:buClr>
                <a:schemeClr val="dk1"/>
              </a:buClr>
              <a:buSzPts val="1800"/>
              <a:buChar char="•"/>
              <a:defRPr/>
            </a:lvl9pPr>
          </a:lstStyle>
          <a:p>
            <a:endParaRPr/>
          </a:p>
        </p:txBody>
      </p:sp>
      <p:sp>
        <p:nvSpPr>
          <p:cNvPr id="81" name="Google Shape;81;p13"/>
          <p:cNvSpPr txBox="1">
            <a:spLocks noGrp="1"/>
          </p:cNvSpPr>
          <p:nvPr>
            <p:ph type="dt" idx="10"/>
          </p:nvPr>
        </p:nvSpPr>
        <p:spPr>
          <a:xfrm>
            <a:off x="534353" y="9322649"/>
            <a:ext cx="1748790" cy="5355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3"/>
          <p:cNvSpPr txBox="1">
            <a:spLocks noGrp="1"/>
          </p:cNvSpPr>
          <p:nvPr>
            <p:ph type="ftr" idx="11"/>
          </p:nvPr>
        </p:nvSpPr>
        <p:spPr>
          <a:xfrm>
            <a:off x="2574608" y="9322649"/>
            <a:ext cx="2623185" cy="5355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3"/>
          <p:cNvSpPr txBox="1">
            <a:spLocks noGrp="1"/>
          </p:cNvSpPr>
          <p:nvPr>
            <p:ph type="sldNum" idx="12"/>
          </p:nvPr>
        </p:nvSpPr>
        <p:spPr>
          <a:xfrm>
            <a:off x="5489258" y="9322649"/>
            <a:ext cx="1748790" cy="5355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4"/>
          <p:cNvSpPr txBox="1">
            <a:spLocks noGrp="1"/>
          </p:cNvSpPr>
          <p:nvPr>
            <p:ph type="ctrTitle"/>
          </p:nvPr>
        </p:nvSpPr>
        <p:spPr>
          <a:xfrm>
            <a:off x="582930" y="1646133"/>
            <a:ext cx="6606540" cy="3501813"/>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5100"/>
              <a:buFont typeface="Calibri"/>
              <a:buNone/>
              <a:defRPr sz="51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4"/>
          <p:cNvSpPr txBox="1">
            <a:spLocks noGrp="1"/>
          </p:cNvSpPr>
          <p:nvPr>
            <p:ph type="subTitle" idx="1"/>
          </p:nvPr>
        </p:nvSpPr>
        <p:spPr>
          <a:xfrm>
            <a:off x="971550" y="5282989"/>
            <a:ext cx="5829300" cy="2428451"/>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850"/>
              </a:spcBef>
              <a:spcAft>
                <a:spcPts val="0"/>
              </a:spcAft>
              <a:buClr>
                <a:schemeClr val="dk1"/>
              </a:buClr>
              <a:buSzPts val="2040"/>
              <a:buNone/>
              <a:defRPr sz="2040"/>
            </a:lvl1pPr>
            <a:lvl2pPr lvl="1" algn="ctr">
              <a:lnSpc>
                <a:spcPct val="90000"/>
              </a:lnSpc>
              <a:spcBef>
                <a:spcPts val="425"/>
              </a:spcBef>
              <a:spcAft>
                <a:spcPts val="0"/>
              </a:spcAft>
              <a:buClr>
                <a:schemeClr val="dk1"/>
              </a:buClr>
              <a:buSzPts val="1700"/>
              <a:buNone/>
              <a:defRPr sz="1700"/>
            </a:lvl2pPr>
            <a:lvl3pPr lvl="2" algn="ctr">
              <a:lnSpc>
                <a:spcPct val="90000"/>
              </a:lnSpc>
              <a:spcBef>
                <a:spcPts val="425"/>
              </a:spcBef>
              <a:spcAft>
                <a:spcPts val="0"/>
              </a:spcAft>
              <a:buClr>
                <a:schemeClr val="dk1"/>
              </a:buClr>
              <a:buSzPts val="1530"/>
              <a:buNone/>
              <a:defRPr sz="1530"/>
            </a:lvl3pPr>
            <a:lvl4pPr lvl="3" algn="ctr">
              <a:lnSpc>
                <a:spcPct val="90000"/>
              </a:lnSpc>
              <a:spcBef>
                <a:spcPts val="425"/>
              </a:spcBef>
              <a:spcAft>
                <a:spcPts val="0"/>
              </a:spcAft>
              <a:buClr>
                <a:schemeClr val="dk1"/>
              </a:buClr>
              <a:buSzPts val="1360"/>
              <a:buNone/>
              <a:defRPr sz="1360"/>
            </a:lvl4pPr>
            <a:lvl5pPr lvl="4" algn="ctr">
              <a:lnSpc>
                <a:spcPct val="90000"/>
              </a:lnSpc>
              <a:spcBef>
                <a:spcPts val="425"/>
              </a:spcBef>
              <a:spcAft>
                <a:spcPts val="0"/>
              </a:spcAft>
              <a:buClr>
                <a:schemeClr val="dk1"/>
              </a:buClr>
              <a:buSzPts val="1360"/>
              <a:buNone/>
              <a:defRPr sz="1360"/>
            </a:lvl5pPr>
            <a:lvl6pPr lvl="5" algn="ctr">
              <a:lnSpc>
                <a:spcPct val="90000"/>
              </a:lnSpc>
              <a:spcBef>
                <a:spcPts val="425"/>
              </a:spcBef>
              <a:spcAft>
                <a:spcPts val="0"/>
              </a:spcAft>
              <a:buClr>
                <a:schemeClr val="dk1"/>
              </a:buClr>
              <a:buSzPts val="1360"/>
              <a:buNone/>
              <a:defRPr sz="1360"/>
            </a:lvl6pPr>
            <a:lvl7pPr lvl="6" algn="ctr">
              <a:lnSpc>
                <a:spcPct val="90000"/>
              </a:lnSpc>
              <a:spcBef>
                <a:spcPts val="425"/>
              </a:spcBef>
              <a:spcAft>
                <a:spcPts val="0"/>
              </a:spcAft>
              <a:buClr>
                <a:schemeClr val="dk1"/>
              </a:buClr>
              <a:buSzPts val="1360"/>
              <a:buNone/>
              <a:defRPr sz="1360"/>
            </a:lvl7pPr>
            <a:lvl8pPr lvl="7" algn="ctr">
              <a:lnSpc>
                <a:spcPct val="90000"/>
              </a:lnSpc>
              <a:spcBef>
                <a:spcPts val="425"/>
              </a:spcBef>
              <a:spcAft>
                <a:spcPts val="0"/>
              </a:spcAft>
              <a:buClr>
                <a:schemeClr val="dk1"/>
              </a:buClr>
              <a:buSzPts val="1360"/>
              <a:buNone/>
              <a:defRPr sz="1360"/>
            </a:lvl8pPr>
            <a:lvl9pPr lvl="8" algn="ctr">
              <a:lnSpc>
                <a:spcPct val="90000"/>
              </a:lnSpc>
              <a:spcBef>
                <a:spcPts val="425"/>
              </a:spcBef>
              <a:spcAft>
                <a:spcPts val="0"/>
              </a:spcAft>
              <a:buClr>
                <a:schemeClr val="dk1"/>
              </a:buClr>
              <a:buSzPts val="1360"/>
              <a:buNone/>
              <a:defRPr sz="1360"/>
            </a:lvl9pPr>
          </a:lstStyle>
          <a:p>
            <a:endParaRPr/>
          </a:p>
        </p:txBody>
      </p:sp>
      <p:sp>
        <p:nvSpPr>
          <p:cNvPr id="22" name="Google Shape;22;p4"/>
          <p:cNvSpPr txBox="1">
            <a:spLocks noGrp="1"/>
          </p:cNvSpPr>
          <p:nvPr>
            <p:ph type="dt" idx="10"/>
          </p:nvPr>
        </p:nvSpPr>
        <p:spPr>
          <a:xfrm>
            <a:off x="534353" y="9322649"/>
            <a:ext cx="1748790" cy="5355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4"/>
          <p:cNvSpPr txBox="1">
            <a:spLocks noGrp="1"/>
          </p:cNvSpPr>
          <p:nvPr>
            <p:ph type="ftr" idx="11"/>
          </p:nvPr>
        </p:nvSpPr>
        <p:spPr>
          <a:xfrm>
            <a:off x="2574608" y="9322649"/>
            <a:ext cx="2623185" cy="5355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4"/>
          <p:cNvSpPr txBox="1">
            <a:spLocks noGrp="1"/>
          </p:cNvSpPr>
          <p:nvPr>
            <p:ph type="sldNum" idx="12"/>
          </p:nvPr>
        </p:nvSpPr>
        <p:spPr>
          <a:xfrm>
            <a:off x="5489258" y="9322649"/>
            <a:ext cx="1748790" cy="5355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534353" y="535519"/>
            <a:ext cx="6703695" cy="19441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5"/>
          <p:cNvSpPr txBox="1">
            <a:spLocks noGrp="1"/>
          </p:cNvSpPr>
          <p:nvPr>
            <p:ph type="body" idx="1"/>
          </p:nvPr>
        </p:nvSpPr>
        <p:spPr>
          <a:xfrm>
            <a:off x="534353" y="2677584"/>
            <a:ext cx="6703695" cy="638196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850"/>
              </a:spcBef>
              <a:spcAft>
                <a:spcPts val="0"/>
              </a:spcAft>
              <a:buClr>
                <a:schemeClr val="dk1"/>
              </a:buClr>
              <a:buSzPts val="1800"/>
              <a:buChar char="•"/>
              <a:defRPr/>
            </a:lvl1pPr>
            <a:lvl2pPr marL="914400" lvl="1" indent="-342900" algn="l">
              <a:lnSpc>
                <a:spcPct val="90000"/>
              </a:lnSpc>
              <a:spcBef>
                <a:spcPts val="425"/>
              </a:spcBef>
              <a:spcAft>
                <a:spcPts val="0"/>
              </a:spcAft>
              <a:buClr>
                <a:schemeClr val="dk1"/>
              </a:buClr>
              <a:buSzPts val="1800"/>
              <a:buChar char="•"/>
              <a:defRPr/>
            </a:lvl2pPr>
            <a:lvl3pPr marL="1371600" lvl="2" indent="-342900" algn="l">
              <a:lnSpc>
                <a:spcPct val="90000"/>
              </a:lnSpc>
              <a:spcBef>
                <a:spcPts val="425"/>
              </a:spcBef>
              <a:spcAft>
                <a:spcPts val="0"/>
              </a:spcAft>
              <a:buClr>
                <a:schemeClr val="dk1"/>
              </a:buClr>
              <a:buSzPts val="1800"/>
              <a:buChar char="•"/>
              <a:defRPr/>
            </a:lvl3pPr>
            <a:lvl4pPr marL="1828800" lvl="3" indent="-342900" algn="l">
              <a:lnSpc>
                <a:spcPct val="90000"/>
              </a:lnSpc>
              <a:spcBef>
                <a:spcPts val="425"/>
              </a:spcBef>
              <a:spcAft>
                <a:spcPts val="0"/>
              </a:spcAft>
              <a:buClr>
                <a:schemeClr val="dk1"/>
              </a:buClr>
              <a:buSzPts val="1800"/>
              <a:buChar char="•"/>
              <a:defRPr/>
            </a:lvl4pPr>
            <a:lvl5pPr marL="2286000" lvl="4" indent="-342900" algn="l">
              <a:lnSpc>
                <a:spcPct val="90000"/>
              </a:lnSpc>
              <a:spcBef>
                <a:spcPts val="425"/>
              </a:spcBef>
              <a:spcAft>
                <a:spcPts val="0"/>
              </a:spcAft>
              <a:buClr>
                <a:schemeClr val="dk1"/>
              </a:buClr>
              <a:buSzPts val="1800"/>
              <a:buChar char="•"/>
              <a:defRPr/>
            </a:lvl5pPr>
            <a:lvl6pPr marL="2743200" lvl="5" indent="-342900" algn="l">
              <a:lnSpc>
                <a:spcPct val="90000"/>
              </a:lnSpc>
              <a:spcBef>
                <a:spcPts val="425"/>
              </a:spcBef>
              <a:spcAft>
                <a:spcPts val="0"/>
              </a:spcAft>
              <a:buClr>
                <a:schemeClr val="dk1"/>
              </a:buClr>
              <a:buSzPts val="1800"/>
              <a:buChar char="•"/>
              <a:defRPr/>
            </a:lvl6pPr>
            <a:lvl7pPr marL="3200400" lvl="6" indent="-342900" algn="l">
              <a:lnSpc>
                <a:spcPct val="90000"/>
              </a:lnSpc>
              <a:spcBef>
                <a:spcPts val="425"/>
              </a:spcBef>
              <a:spcAft>
                <a:spcPts val="0"/>
              </a:spcAft>
              <a:buClr>
                <a:schemeClr val="dk1"/>
              </a:buClr>
              <a:buSzPts val="1800"/>
              <a:buChar char="•"/>
              <a:defRPr/>
            </a:lvl7pPr>
            <a:lvl8pPr marL="3657600" lvl="7" indent="-342900" algn="l">
              <a:lnSpc>
                <a:spcPct val="90000"/>
              </a:lnSpc>
              <a:spcBef>
                <a:spcPts val="425"/>
              </a:spcBef>
              <a:spcAft>
                <a:spcPts val="0"/>
              </a:spcAft>
              <a:buClr>
                <a:schemeClr val="dk1"/>
              </a:buClr>
              <a:buSzPts val="1800"/>
              <a:buChar char="•"/>
              <a:defRPr/>
            </a:lvl8pPr>
            <a:lvl9pPr marL="4114800" lvl="8" indent="-342900" algn="l">
              <a:lnSpc>
                <a:spcPct val="90000"/>
              </a:lnSpc>
              <a:spcBef>
                <a:spcPts val="425"/>
              </a:spcBef>
              <a:spcAft>
                <a:spcPts val="0"/>
              </a:spcAft>
              <a:buClr>
                <a:schemeClr val="dk1"/>
              </a:buClr>
              <a:buSzPts val="1800"/>
              <a:buChar char="•"/>
              <a:defRPr/>
            </a:lvl9pPr>
          </a:lstStyle>
          <a:p>
            <a:endParaRPr/>
          </a:p>
        </p:txBody>
      </p:sp>
      <p:sp>
        <p:nvSpPr>
          <p:cNvPr id="28" name="Google Shape;28;p5"/>
          <p:cNvSpPr txBox="1">
            <a:spLocks noGrp="1"/>
          </p:cNvSpPr>
          <p:nvPr>
            <p:ph type="dt" idx="10"/>
          </p:nvPr>
        </p:nvSpPr>
        <p:spPr>
          <a:xfrm>
            <a:off x="534353" y="9322649"/>
            <a:ext cx="1748790" cy="5355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5"/>
          <p:cNvSpPr txBox="1">
            <a:spLocks noGrp="1"/>
          </p:cNvSpPr>
          <p:nvPr>
            <p:ph type="ftr" idx="11"/>
          </p:nvPr>
        </p:nvSpPr>
        <p:spPr>
          <a:xfrm>
            <a:off x="2574608" y="9322649"/>
            <a:ext cx="2623185" cy="5355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5"/>
          <p:cNvSpPr txBox="1">
            <a:spLocks noGrp="1"/>
          </p:cNvSpPr>
          <p:nvPr>
            <p:ph type="sldNum" idx="12"/>
          </p:nvPr>
        </p:nvSpPr>
        <p:spPr>
          <a:xfrm>
            <a:off x="5489258" y="9322649"/>
            <a:ext cx="1748790" cy="5355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530305" y="2507618"/>
            <a:ext cx="6703695" cy="418401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5100"/>
              <a:buFont typeface="Calibri"/>
              <a:buNone/>
              <a:defRPr sz="51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6"/>
          <p:cNvSpPr txBox="1">
            <a:spLocks noGrp="1"/>
          </p:cNvSpPr>
          <p:nvPr>
            <p:ph type="body" idx="1"/>
          </p:nvPr>
        </p:nvSpPr>
        <p:spPr>
          <a:xfrm>
            <a:off x="530305" y="6731215"/>
            <a:ext cx="6703695" cy="220027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850"/>
              </a:spcBef>
              <a:spcAft>
                <a:spcPts val="0"/>
              </a:spcAft>
              <a:buClr>
                <a:schemeClr val="dk1"/>
              </a:buClr>
              <a:buSzPts val="2040"/>
              <a:buNone/>
              <a:defRPr sz="2040">
                <a:solidFill>
                  <a:schemeClr val="dk1"/>
                </a:solidFill>
              </a:defRPr>
            </a:lvl1pPr>
            <a:lvl2pPr marL="914400" lvl="1" indent="-228600" algn="l">
              <a:lnSpc>
                <a:spcPct val="90000"/>
              </a:lnSpc>
              <a:spcBef>
                <a:spcPts val="425"/>
              </a:spcBef>
              <a:spcAft>
                <a:spcPts val="0"/>
              </a:spcAft>
              <a:buClr>
                <a:srgbClr val="888888"/>
              </a:buClr>
              <a:buSzPts val="1700"/>
              <a:buNone/>
              <a:defRPr sz="1700">
                <a:solidFill>
                  <a:srgbClr val="888888"/>
                </a:solidFill>
              </a:defRPr>
            </a:lvl2pPr>
            <a:lvl3pPr marL="1371600" lvl="2" indent="-228600" algn="l">
              <a:lnSpc>
                <a:spcPct val="90000"/>
              </a:lnSpc>
              <a:spcBef>
                <a:spcPts val="425"/>
              </a:spcBef>
              <a:spcAft>
                <a:spcPts val="0"/>
              </a:spcAft>
              <a:buClr>
                <a:srgbClr val="888888"/>
              </a:buClr>
              <a:buSzPts val="1530"/>
              <a:buNone/>
              <a:defRPr sz="1530">
                <a:solidFill>
                  <a:srgbClr val="888888"/>
                </a:solidFill>
              </a:defRPr>
            </a:lvl3pPr>
            <a:lvl4pPr marL="1828800" lvl="3" indent="-228600" algn="l">
              <a:lnSpc>
                <a:spcPct val="90000"/>
              </a:lnSpc>
              <a:spcBef>
                <a:spcPts val="425"/>
              </a:spcBef>
              <a:spcAft>
                <a:spcPts val="0"/>
              </a:spcAft>
              <a:buClr>
                <a:srgbClr val="888888"/>
              </a:buClr>
              <a:buSzPts val="1360"/>
              <a:buNone/>
              <a:defRPr sz="1360">
                <a:solidFill>
                  <a:srgbClr val="888888"/>
                </a:solidFill>
              </a:defRPr>
            </a:lvl4pPr>
            <a:lvl5pPr marL="2286000" lvl="4" indent="-228600" algn="l">
              <a:lnSpc>
                <a:spcPct val="90000"/>
              </a:lnSpc>
              <a:spcBef>
                <a:spcPts val="425"/>
              </a:spcBef>
              <a:spcAft>
                <a:spcPts val="0"/>
              </a:spcAft>
              <a:buClr>
                <a:srgbClr val="888888"/>
              </a:buClr>
              <a:buSzPts val="1360"/>
              <a:buNone/>
              <a:defRPr sz="1360">
                <a:solidFill>
                  <a:srgbClr val="888888"/>
                </a:solidFill>
              </a:defRPr>
            </a:lvl5pPr>
            <a:lvl6pPr marL="2743200" lvl="5" indent="-228600" algn="l">
              <a:lnSpc>
                <a:spcPct val="90000"/>
              </a:lnSpc>
              <a:spcBef>
                <a:spcPts val="425"/>
              </a:spcBef>
              <a:spcAft>
                <a:spcPts val="0"/>
              </a:spcAft>
              <a:buClr>
                <a:srgbClr val="888888"/>
              </a:buClr>
              <a:buSzPts val="1360"/>
              <a:buNone/>
              <a:defRPr sz="1360">
                <a:solidFill>
                  <a:srgbClr val="888888"/>
                </a:solidFill>
              </a:defRPr>
            </a:lvl6pPr>
            <a:lvl7pPr marL="3200400" lvl="6" indent="-228600" algn="l">
              <a:lnSpc>
                <a:spcPct val="90000"/>
              </a:lnSpc>
              <a:spcBef>
                <a:spcPts val="425"/>
              </a:spcBef>
              <a:spcAft>
                <a:spcPts val="0"/>
              </a:spcAft>
              <a:buClr>
                <a:srgbClr val="888888"/>
              </a:buClr>
              <a:buSzPts val="1360"/>
              <a:buNone/>
              <a:defRPr sz="1360">
                <a:solidFill>
                  <a:srgbClr val="888888"/>
                </a:solidFill>
              </a:defRPr>
            </a:lvl7pPr>
            <a:lvl8pPr marL="3657600" lvl="7" indent="-228600" algn="l">
              <a:lnSpc>
                <a:spcPct val="90000"/>
              </a:lnSpc>
              <a:spcBef>
                <a:spcPts val="425"/>
              </a:spcBef>
              <a:spcAft>
                <a:spcPts val="0"/>
              </a:spcAft>
              <a:buClr>
                <a:srgbClr val="888888"/>
              </a:buClr>
              <a:buSzPts val="1360"/>
              <a:buNone/>
              <a:defRPr sz="1360">
                <a:solidFill>
                  <a:srgbClr val="888888"/>
                </a:solidFill>
              </a:defRPr>
            </a:lvl8pPr>
            <a:lvl9pPr marL="4114800" lvl="8" indent="-228600" algn="l">
              <a:lnSpc>
                <a:spcPct val="90000"/>
              </a:lnSpc>
              <a:spcBef>
                <a:spcPts val="425"/>
              </a:spcBef>
              <a:spcAft>
                <a:spcPts val="0"/>
              </a:spcAft>
              <a:buClr>
                <a:srgbClr val="888888"/>
              </a:buClr>
              <a:buSzPts val="1360"/>
              <a:buNone/>
              <a:defRPr sz="1360">
                <a:solidFill>
                  <a:srgbClr val="888888"/>
                </a:solidFill>
              </a:defRPr>
            </a:lvl9pPr>
          </a:lstStyle>
          <a:p>
            <a:endParaRPr/>
          </a:p>
        </p:txBody>
      </p:sp>
      <p:sp>
        <p:nvSpPr>
          <p:cNvPr id="34" name="Google Shape;34;p6"/>
          <p:cNvSpPr txBox="1">
            <a:spLocks noGrp="1"/>
          </p:cNvSpPr>
          <p:nvPr>
            <p:ph type="dt" idx="10"/>
          </p:nvPr>
        </p:nvSpPr>
        <p:spPr>
          <a:xfrm>
            <a:off x="534353" y="9322649"/>
            <a:ext cx="1748790" cy="5355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6"/>
          <p:cNvSpPr txBox="1">
            <a:spLocks noGrp="1"/>
          </p:cNvSpPr>
          <p:nvPr>
            <p:ph type="ftr" idx="11"/>
          </p:nvPr>
        </p:nvSpPr>
        <p:spPr>
          <a:xfrm>
            <a:off x="2574608" y="9322649"/>
            <a:ext cx="2623185" cy="5355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6"/>
          <p:cNvSpPr txBox="1">
            <a:spLocks noGrp="1"/>
          </p:cNvSpPr>
          <p:nvPr>
            <p:ph type="sldNum" idx="12"/>
          </p:nvPr>
        </p:nvSpPr>
        <p:spPr>
          <a:xfrm>
            <a:off x="5489258" y="9322649"/>
            <a:ext cx="1748790" cy="5355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7"/>
          <p:cNvSpPr txBox="1">
            <a:spLocks noGrp="1"/>
          </p:cNvSpPr>
          <p:nvPr>
            <p:ph type="title"/>
          </p:nvPr>
        </p:nvSpPr>
        <p:spPr>
          <a:xfrm>
            <a:off x="534353" y="535519"/>
            <a:ext cx="6703695" cy="19441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7"/>
          <p:cNvSpPr txBox="1">
            <a:spLocks noGrp="1"/>
          </p:cNvSpPr>
          <p:nvPr>
            <p:ph type="body" idx="1"/>
          </p:nvPr>
        </p:nvSpPr>
        <p:spPr>
          <a:xfrm>
            <a:off x="534353" y="2677584"/>
            <a:ext cx="3303270" cy="638196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850"/>
              </a:spcBef>
              <a:spcAft>
                <a:spcPts val="0"/>
              </a:spcAft>
              <a:buClr>
                <a:schemeClr val="dk1"/>
              </a:buClr>
              <a:buSzPts val="1800"/>
              <a:buChar char="•"/>
              <a:defRPr/>
            </a:lvl1pPr>
            <a:lvl2pPr marL="914400" lvl="1" indent="-342900" algn="l">
              <a:lnSpc>
                <a:spcPct val="90000"/>
              </a:lnSpc>
              <a:spcBef>
                <a:spcPts val="425"/>
              </a:spcBef>
              <a:spcAft>
                <a:spcPts val="0"/>
              </a:spcAft>
              <a:buClr>
                <a:schemeClr val="dk1"/>
              </a:buClr>
              <a:buSzPts val="1800"/>
              <a:buChar char="•"/>
              <a:defRPr/>
            </a:lvl2pPr>
            <a:lvl3pPr marL="1371600" lvl="2" indent="-342900" algn="l">
              <a:lnSpc>
                <a:spcPct val="90000"/>
              </a:lnSpc>
              <a:spcBef>
                <a:spcPts val="425"/>
              </a:spcBef>
              <a:spcAft>
                <a:spcPts val="0"/>
              </a:spcAft>
              <a:buClr>
                <a:schemeClr val="dk1"/>
              </a:buClr>
              <a:buSzPts val="1800"/>
              <a:buChar char="•"/>
              <a:defRPr/>
            </a:lvl3pPr>
            <a:lvl4pPr marL="1828800" lvl="3" indent="-342900" algn="l">
              <a:lnSpc>
                <a:spcPct val="90000"/>
              </a:lnSpc>
              <a:spcBef>
                <a:spcPts val="425"/>
              </a:spcBef>
              <a:spcAft>
                <a:spcPts val="0"/>
              </a:spcAft>
              <a:buClr>
                <a:schemeClr val="dk1"/>
              </a:buClr>
              <a:buSzPts val="1800"/>
              <a:buChar char="•"/>
              <a:defRPr/>
            </a:lvl4pPr>
            <a:lvl5pPr marL="2286000" lvl="4" indent="-342900" algn="l">
              <a:lnSpc>
                <a:spcPct val="90000"/>
              </a:lnSpc>
              <a:spcBef>
                <a:spcPts val="425"/>
              </a:spcBef>
              <a:spcAft>
                <a:spcPts val="0"/>
              </a:spcAft>
              <a:buClr>
                <a:schemeClr val="dk1"/>
              </a:buClr>
              <a:buSzPts val="1800"/>
              <a:buChar char="•"/>
              <a:defRPr/>
            </a:lvl5pPr>
            <a:lvl6pPr marL="2743200" lvl="5" indent="-342900" algn="l">
              <a:lnSpc>
                <a:spcPct val="90000"/>
              </a:lnSpc>
              <a:spcBef>
                <a:spcPts val="425"/>
              </a:spcBef>
              <a:spcAft>
                <a:spcPts val="0"/>
              </a:spcAft>
              <a:buClr>
                <a:schemeClr val="dk1"/>
              </a:buClr>
              <a:buSzPts val="1800"/>
              <a:buChar char="•"/>
              <a:defRPr/>
            </a:lvl6pPr>
            <a:lvl7pPr marL="3200400" lvl="6" indent="-342900" algn="l">
              <a:lnSpc>
                <a:spcPct val="90000"/>
              </a:lnSpc>
              <a:spcBef>
                <a:spcPts val="425"/>
              </a:spcBef>
              <a:spcAft>
                <a:spcPts val="0"/>
              </a:spcAft>
              <a:buClr>
                <a:schemeClr val="dk1"/>
              </a:buClr>
              <a:buSzPts val="1800"/>
              <a:buChar char="•"/>
              <a:defRPr/>
            </a:lvl7pPr>
            <a:lvl8pPr marL="3657600" lvl="7" indent="-342900" algn="l">
              <a:lnSpc>
                <a:spcPct val="90000"/>
              </a:lnSpc>
              <a:spcBef>
                <a:spcPts val="425"/>
              </a:spcBef>
              <a:spcAft>
                <a:spcPts val="0"/>
              </a:spcAft>
              <a:buClr>
                <a:schemeClr val="dk1"/>
              </a:buClr>
              <a:buSzPts val="1800"/>
              <a:buChar char="•"/>
              <a:defRPr/>
            </a:lvl8pPr>
            <a:lvl9pPr marL="4114800" lvl="8" indent="-342900" algn="l">
              <a:lnSpc>
                <a:spcPct val="90000"/>
              </a:lnSpc>
              <a:spcBef>
                <a:spcPts val="425"/>
              </a:spcBef>
              <a:spcAft>
                <a:spcPts val="0"/>
              </a:spcAft>
              <a:buClr>
                <a:schemeClr val="dk1"/>
              </a:buClr>
              <a:buSzPts val="1800"/>
              <a:buChar char="•"/>
              <a:defRPr/>
            </a:lvl9pPr>
          </a:lstStyle>
          <a:p>
            <a:endParaRPr/>
          </a:p>
        </p:txBody>
      </p:sp>
      <p:sp>
        <p:nvSpPr>
          <p:cNvPr id="40" name="Google Shape;40;p7"/>
          <p:cNvSpPr txBox="1">
            <a:spLocks noGrp="1"/>
          </p:cNvSpPr>
          <p:nvPr>
            <p:ph type="body" idx="2"/>
          </p:nvPr>
        </p:nvSpPr>
        <p:spPr>
          <a:xfrm>
            <a:off x="3934778" y="2677584"/>
            <a:ext cx="3303270" cy="638196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850"/>
              </a:spcBef>
              <a:spcAft>
                <a:spcPts val="0"/>
              </a:spcAft>
              <a:buClr>
                <a:schemeClr val="dk1"/>
              </a:buClr>
              <a:buSzPts val="1800"/>
              <a:buChar char="•"/>
              <a:defRPr/>
            </a:lvl1pPr>
            <a:lvl2pPr marL="914400" lvl="1" indent="-342900" algn="l">
              <a:lnSpc>
                <a:spcPct val="90000"/>
              </a:lnSpc>
              <a:spcBef>
                <a:spcPts val="425"/>
              </a:spcBef>
              <a:spcAft>
                <a:spcPts val="0"/>
              </a:spcAft>
              <a:buClr>
                <a:schemeClr val="dk1"/>
              </a:buClr>
              <a:buSzPts val="1800"/>
              <a:buChar char="•"/>
              <a:defRPr/>
            </a:lvl2pPr>
            <a:lvl3pPr marL="1371600" lvl="2" indent="-342900" algn="l">
              <a:lnSpc>
                <a:spcPct val="90000"/>
              </a:lnSpc>
              <a:spcBef>
                <a:spcPts val="425"/>
              </a:spcBef>
              <a:spcAft>
                <a:spcPts val="0"/>
              </a:spcAft>
              <a:buClr>
                <a:schemeClr val="dk1"/>
              </a:buClr>
              <a:buSzPts val="1800"/>
              <a:buChar char="•"/>
              <a:defRPr/>
            </a:lvl3pPr>
            <a:lvl4pPr marL="1828800" lvl="3" indent="-342900" algn="l">
              <a:lnSpc>
                <a:spcPct val="90000"/>
              </a:lnSpc>
              <a:spcBef>
                <a:spcPts val="425"/>
              </a:spcBef>
              <a:spcAft>
                <a:spcPts val="0"/>
              </a:spcAft>
              <a:buClr>
                <a:schemeClr val="dk1"/>
              </a:buClr>
              <a:buSzPts val="1800"/>
              <a:buChar char="•"/>
              <a:defRPr/>
            </a:lvl4pPr>
            <a:lvl5pPr marL="2286000" lvl="4" indent="-342900" algn="l">
              <a:lnSpc>
                <a:spcPct val="90000"/>
              </a:lnSpc>
              <a:spcBef>
                <a:spcPts val="425"/>
              </a:spcBef>
              <a:spcAft>
                <a:spcPts val="0"/>
              </a:spcAft>
              <a:buClr>
                <a:schemeClr val="dk1"/>
              </a:buClr>
              <a:buSzPts val="1800"/>
              <a:buChar char="•"/>
              <a:defRPr/>
            </a:lvl5pPr>
            <a:lvl6pPr marL="2743200" lvl="5" indent="-342900" algn="l">
              <a:lnSpc>
                <a:spcPct val="90000"/>
              </a:lnSpc>
              <a:spcBef>
                <a:spcPts val="425"/>
              </a:spcBef>
              <a:spcAft>
                <a:spcPts val="0"/>
              </a:spcAft>
              <a:buClr>
                <a:schemeClr val="dk1"/>
              </a:buClr>
              <a:buSzPts val="1800"/>
              <a:buChar char="•"/>
              <a:defRPr/>
            </a:lvl6pPr>
            <a:lvl7pPr marL="3200400" lvl="6" indent="-342900" algn="l">
              <a:lnSpc>
                <a:spcPct val="90000"/>
              </a:lnSpc>
              <a:spcBef>
                <a:spcPts val="425"/>
              </a:spcBef>
              <a:spcAft>
                <a:spcPts val="0"/>
              </a:spcAft>
              <a:buClr>
                <a:schemeClr val="dk1"/>
              </a:buClr>
              <a:buSzPts val="1800"/>
              <a:buChar char="•"/>
              <a:defRPr/>
            </a:lvl7pPr>
            <a:lvl8pPr marL="3657600" lvl="7" indent="-342900" algn="l">
              <a:lnSpc>
                <a:spcPct val="90000"/>
              </a:lnSpc>
              <a:spcBef>
                <a:spcPts val="425"/>
              </a:spcBef>
              <a:spcAft>
                <a:spcPts val="0"/>
              </a:spcAft>
              <a:buClr>
                <a:schemeClr val="dk1"/>
              </a:buClr>
              <a:buSzPts val="1800"/>
              <a:buChar char="•"/>
              <a:defRPr/>
            </a:lvl8pPr>
            <a:lvl9pPr marL="4114800" lvl="8" indent="-342900" algn="l">
              <a:lnSpc>
                <a:spcPct val="90000"/>
              </a:lnSpc>
              <a:spcBef>
                <a:spcPts val="425"/>
              </a:spcBef>
              <a:spcAft>
                <a:spcPts val="0"/>
              </a:spcAft>
              <a:buClr>
                <a:schemeClr val="dk1"/>
              </a:buClr>
              <a:buSzPts val="1800"/>
              <a:buChar char="•"/>
              <a:defRPr/>
            </a:lvl9pPr>
          </a:lstStyle>
          <a:p>
            <a:endParaRPr/>
          </a:p>
        </p:txBody>
      </p:sp>
      <p:sp>
        <p:nvSpPr>
          <p:cNvPr id="41" name="Google Shape;41;p7"/>
          <p:cNvSpPr txBox="1">
            <a:spLocks noGrp="1"/>
          </p:cNvSpPr>
          <p:nvPr>
            <p:ph type="dt" idx="10"/>
          </p:nvPr>
        </p:nvSpPr>
        <p:spPr>
          <a:xfrm>
            <a:off x="534353" y="9322649"/>
            <a:ext cx="1748790" cy="5355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7"/>
          <p:cNvSpPr txBox="1">
            <a:spLocks noGrp="1"/>
          </p:cNvSpPr>
          <p:nvPr>
            <p:ph type="ftr" idx="11"/>
          </p:nvPr>
        </p:nvSpPr>
        <p:spPr>
          <a:xfrm>
            <a:off x="2574608" y="9322649"/>
            <a:ext cx="2623185" cy="5355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7"/>
          <p:cNvSpPr txBox="1">
            <a:spLocks noGrp="1"/>
          </p:cNvSpPr>
          <p:nvPr>
            <p:ph type="sldNum" idx="12"/>
          </p:nvPr>
        </p:nvSpPr>
        <p:spPr>
          <a:xfrm>
            <a:off x="5489258" y="9322649"/>
            <a:ext cx="1748790" cy="5355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8"/>
          <p:cNvSpPr txBox="1">
            <a:spLocks noGrp="1"/>
          </p:cNvSpPr>
          <p:nvPr>
            <p:ph type="title"/>
          </p:nvPr>
        </p:nvSpPr>
        <p:spPr>
          <a:xfrm>
            <a:off x="535365" y="535519"/>
            <a:ext cx="6703695" cy="19441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8"/>
          <p:cNvSpPr txBox="1">
            <a:spLocks noGrp="1"/>
          </p:cNvSpPr>
          <p:nvPr>
            <p:ph type="body" idx="1"/>
          </p:nvPr>
        </p:nvSpPr>
        <p:spPr>
          <a:xfrm>
            <a:off x="535366" y="2465706"/>
            <a:ext cx="3288089" cy="120840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850"/>
              </a:spcBef>
              <a:spcAft>
                <a:spcPts val="0"/>
              </a:spcAft>
              <a:buClr>
                <a:schemeClr val="dk1"/>
              </a:buClr>
              <a:buSzPts val="2040"/>
              <a:buNone/>
              <a:defRPr sz="2040" b="1"/>
            </a:lvl1pPr>
            <a:lvl2pPr marL="914400" lvl="1" indent="-228600" algn="l">
              <a:lnSpc>
                <a:spcPct val="90000"/>
              </a:lnSpc>
              <a:spcBef>
                <a:spcPts val="425"/>
              </a:spcBef>
              <a:spcAft>
                <a:spcPts val="0"/>
              </a:spcAft>
              <a:buClr>
                <a:schemeClr val="dk1"/>
              </a:buClr>
              <a:buSzPts val="1700"/>
              <a:buNone/>
              <a:defRPr sz="1700" b="1"/>
            </a:lvl2pPr>
            <a:lvl3pPr marL="1371600" lvl="2" indent="-228600" algn="l">
              <a:lnSpc>
                <a:spcPct val="90000"/>
              </a:lnSpc>
              <a:spcBef>
                <a:spcPts val="425"/>
              </a:spcBef>
              <a:spcAft>
                <a:spcPts val="0"/>
              </a:spcAft>
              <a:buClr>
                <a:schemeClr val="dk1"/>
              </a:buClr>
              <a:buSzPts val="1530"/>
              <a:buNone/>
              <a:defRPr sz="1530" b="1"/>
            </a:lvl3pPr>
            <a:lvl4pPr marL="1828800" lvl="3" indent="-228600" algn="l">
              <a:lnSpc>
                <a:spcPct val="90000"/>
              </a:lnSpc>
              <a:spcBef>
                <a:spcPts val="425"/>
              </a:spcBef>
              <a:spcAft>
                <a:spcPts val="0"/>
              </a:spcAft>
              <a:buClr>
                <a:schemeClr val="dk1"/>
              </a:buClr>
              <a:buSzPts val="1360"/>
              <a:buNone/>
              <a:defRPr sz="1360" b="1"/>
            </a:lvl4pPr>
            <a:lvl5pPr marL="2286000" lvl="4" indent="-228600" algn="l">
              <a:lnSpc>
                <a:spcPct val="90000"/>
              </a:lnSpc>
              <a:spcBef>
                <a:spcPts val="425"/>
              </a:spcBef>
              <a:spcAft>
                <a:spcPts val="0"/>
              </a:spcAft>
              <a:buClr>
                <a:schemeClr val="dk1"/>
              </a:buClr>
              <a:buSzPts val="1360"/>
              <a:buNone/>
              <a:defRPr sz="1360" b="1"/>
            </a:lvl5pPr>
            <a:lvl6pPr marL="2743200" lvl="5" indent="-228600" algn="l">
              <a:lnSpc>
                <a:spcPct val="90000"/>
              </a:lnSpc>
              <a:spcBef>
                <a:spcPts val="425"/>
              </a:spcBef>
              <a:spcAft>
                <a:spcPts val="0"/>
              </a:spcAft>
              <a:buClr>
                <a:schemeClr val="dk1"/>
              </a:buClr>
              <a:buSzPts val="1360"/>
              <a:buNone/>
              <a:defRPr sz="1360" b="1"/>
            </a:lvl6pPr>
            <a:lvl7pPr marL="3200400" lvl="6" indent="-228600" algn="l">
              <a:lnSpc>
                <a:spcPct val="90000"/>
              </a:lnSpc>
              <a:spcBef>
                <a:spcPts val="425"/>
              </a:spcBef>
              <a:spcAft>
                <a:spcPts val="0"/>
              </a:spcAft>
              <a:buClr>
                <a:schemeClr val="dk1"/>
              </a:buClr>
              <a:buSzPts val="1360"/>
              <a:buNone/>
              <a:defRPr sz="1360" b="1"/>
            </a:lvl7pPr>
            <a:lvl8pPr marL="3657600" lvl="7" indent="-228600" algn="l">
              <a:lnSpc>
                <a:spcPct val="90000"/>
              </a:lnSpc>
              <a:spcBef>
                <a:spcPts val="425"/>
              </a:spcBef>
              <a:spcAft>
                <a:spcPts val="0"/>
              </a:spcAft>
              <a:buClr>
                <a:schemeClr val="dk1"/>
              </a:buClr>
              <a:buSzPts val="1360"/>
              <a:buNone/>
              <a:defRPr sz="1360" b="1"/>
            </a:lvl8pPr>
            <a:lvl9pPr marL="4114800" lvl="8" indent="-228600" algn="l">
              <a:lnSpc>
                <a:spcPct val="90000"/>
              </a:lnSpc>
              <a:spcBef>
                <a:spcPts val="425"/>
              </a:spcBef>
              <a:spcAft>
                <a:spcPts val="0"/>
              </a:spcAft>
              <a:buClr>
                <a:schemeClr val="dk1"/>
              </a:buClr>
              <a:buSzPts val="1360"/>
              <a:buNone/>
              <a:defRPr sz="1360" b="1"/>
            </a:lvl9pPr>
          </a:lstStyle>
          <a:p>
            <a:endParaRPr/>
          </a:p>
        </p:txBody>
      </p:sp>
      <p:sp>
        <p:nvSpPr>
          <p:cNvPr id="47" name="Google Shape;47;p8"/>
          <p:cNvSpPr txBox="1">
            <a:spLocks noGrp="1"/>
          </p:cNvSpPr>
          <p:nvPr>
            <p:ph type="body" idx="2"/>
          </p:nvPr>
        </p:nvSpPr>
        <p:spPr>
          <a:xfrm>
            <a:off x="535366" y="3674110"/>
            <a:ext cx="3288089" cy="540406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850"/>
              </a:spcBef>
              <a:spcAft>
                <a:spcPts val="0"/>
              </a:spcAft>
              <a:buClr>
                <a:schemeClr val="dk1"/>
              </a:buClr>
              <a:buSzPts val="1800"/>
              <a:buChar char="•"/>
              <a:defRPr/>
            </a:lvl1pPr>
            <a:lvl2pPr marL="914400" lvl="1" indent="-342900" algn="l">
              <a:lnSpc>
                <a:spcPct val="90000"/>
              </a:lnSpc>
              <a:spcBef>
                <a:spcPts val="425"/>
              </a:spcBef>
              <a:spcAft>
                <a:spcPts val="0"/>
              </a:spcAft>
              <a:buClr>
                <a:schemeClr val="dk1"/>
              </a:buClr>
              <a:buSzPts val="1800"/>
              <a:buChar char="•"/>
              <a:defRPr/>
            </a:lvl2pPr>
            <a:lvl3pPr marL="1371600" lvl="2" indent="-342900" algn="l">
              <a:lnSpc>
                <a:spcPct val="90000"/>
              </a:lnSpc>
              <a:spcBef>
                <a:spcPts val="425"/>
              </a:spcBef>
              <a:spcAft>
                <a:spcPts val="0"/>
              </a:spcAft>
              <a:buClr>
                <a:schemeClr val="dk1"/>
              </a:buClr>
              <a:buSzPts val="1800"/>
              <a:buChar char="•"/>
              <a:defRPr/>
            </a:lvl3pPr>
            <a:lvl4pPr marL="1828800" lvl="3" indent="-342900" algn="l">
              <a:lnSpc>
                <a:spcPct val="90000"/>
              </a:lnSpc>
              <a:spcBef>
                <a:spcPts val="425"/>
              </a:spcBef>
              <a:spcAft>
                <a:spcPts val="0"/>
              </a:spcAft>
              <a:buClr>
                <a:schemeClr val="dk1"/>
              </a:buClr>
              <a:buSzPts val="1800"/>
              <a:buChar char="•"/>
              <a:defRPr/>
            </a:lvl4pPr>
            <a:lvl5pPr marL="2286000" lvl="4" indent="-342900" algn="l">
              <a:lnSpc>
                <a:spcPct val="90000"/>
              </a:lnSpc>
              <a:spcBef>
                <a:spcPts val="425"/>
              </a:spcBef>
              <a:spcAft>
                <a:spcPts val="0"/>
              </a:spcAft>
              <a:buClr>
                <a:schemeClr val="dk1"/>
              </a:buClr>
              <a:buSzPts val="1800"/>
              <a:buChar char="•"/>
              <a:defRPr/>
            </a:lvl5pPr>
            <a:lvl6pPr marL="2743200" lvl="5" indent="-342900" algn="l">
              <a:lnSpc>
                <a:spcPct val="90000"/>
              </a:lnSpc>
              <a:spcBef>
                <a:spcPts val="425"/>
              </a:spcBef>
              <a:spcAft>
                <a:spcPts val="0"/>
              </a:spcAft>
              <a:buClr>
                <a:schemeClr val="dk1"/>
              </a:buClr>
              <a:buSzPts val="1800"/>
              <a:buChar char="•"/>
              <a:defRPr/>
            </a:lvl6pPr>
            <a:lvl7pPr marL="3200400" lvl="6" indent="-342900" algn="l">
              <a:lnSpc>
                <a:spcPct val="90000"/>
              </a:lnSpc>
              <a:spcBef>
                <a:spcPts val="425"/>
              </a:spcBef>
              <a:spcAft>
                <a:spcPts val="0"/>
              </a:spcAft>
              <a:buClr>
                <a:schemeClr val="dk1"/>
              </a:buClr>
              <a:buSzPts val="1800"/>
              <a:buChar char="•"/>
              <a:defRPr/>
            </a:lvl7pPr>
            <a:lvl8pPr marL="3657600" lvl="7" indent="-342900" algn="l">
              <a:lnSpc>
                <a:spcPct val="90000"/>
              </a:lnSpc>
              <a:spcBef>
                <a:spcPts val="425"/>
              </a:spcBef>
              <a:spcAft>
                <a:spcPts val="0"/>
              </a:spcAft>
              <a:buClr>
                <a:schemeClr val="dk1"/>
              </a:buClr>
              <a:buSzPts val="1800"/>
              <a:buChar char="•"/>
              <a:defRPr/>
            </a:lvl8pPr>
            <a:lvl9pPr marL="4114800" lvl="8" indent="-342900" algn="l">
              <a:lnSpc>
                <a:spcPct val="90000"/>
              </a:lnSpc>
              <a:spcBef>
                <a:spcPts val="425"/>
              </a:spcBef>
              <a:spcAft>
                <a:spcPts val="0"/>
              </a:spcAft>
              <a:buClr>
                <a:schemeClr val="dk1"/>
              </a:buClr>
              <a:buSzPts val="1800"/>
              <a:buChar char="•"/>
              <a:defRPr/>
            </a:lvl9pPr>
          </a:lstStyle>
          <a:p>
            <a:endParaRPr/>
          </a:p>
        </p:txBody>
      </p:sp>
      <p:sp>
        <p:nvSpPr>
          <p:cNvPr id="48" name="Google Shape;48;p8"/>
          <p:cNvSpPr txBox="1">
            <a:spLocks noGrp="1"/>
          </p:cNvSpPr>
          <p:nvPr>
            <p:ph type="body" idx="3"/>
          </p:nvPr>
        </p:nvSpPr>
        <p:spPr>
          <a:xfrm>
            <a:off x="3934778" y="2465706"/>
            <a:ext cx="3304282" cy="120840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850"/>
              </a:spcBef>
              <a:spcAft>
                <a:spcPts val="0"/>
              </a:spcAft>
              <a:buClr>
                <a:schemeClr val="dk1"/>
              </a:buClr>
              <a:buSzPts val="2040"/>
              <a:buNone/>
              <a:defRPr sz="2040" b="1"/>
            </a:lvl1pPr>
            <a:lvl2pPr marL="914400" lvl="1" indent="-228600" algn="l">
              <a:lnSpc>
                <a:spcPct val="90000"/>
              </a:lnSpc>
              <a:spcBef>
                <a:spcPts val="425"/>
              </a:spcBef>
              <a:spcAft>
                <a:spcPts val="0"/>
              </a:spcAft>
              <a:buClr>
                <a:schemeClr val="dk1"/>
              </a:buClr>
              <a:buSzPts val="1700"/>
              <a:buNone/>
              <a:defRPr sz="1700" b="1"/>
            </a:lvl2pPr>
            <a:lvl3pPr marL="1371600" lvl="2" indent="-228600" algn="l">
              <a:lnSpc>
                <a:spcPct val="90000"/>
              </a:lnSpc>
              <a:spcBef>
                <a:spcPts val="425"/>
              </a:spcBef>
              <a:spcAft>
                <a:spcPts val="0"/>
              </a:spcAft>
              <a:buClr>
                <a:schemeClr val="dk1"/>
              </a:buClr>
              <a:buSzPts val="1530"/>
              <a:buNone/>
              <a:defRPr sz="1530" b="1"/>
            </a:lvl3pPr>
            <a:lvl4pPr marL="1828800" lvl="3" indent="-228600" algn="l">
              <a:lnSpc>
                <a:spcPct val="90000"/>
              </a:lnSpc>
              <a:spcBef>
                <a:spcPts val="425"/>
              </a:spcBef>
              <a:spcAft>
                <a:spcPts val="0"/>
              </a:spcAft>
              <a:buClr>
                <a:schemeClr val="dk1"/>
              </a:buClr>
              <a:buSzPts val="1360"/>
              <a:buNone/>
              <a:defRPr sz="1360" b="1"/>
            </a:lvl4pPr>
            <a:lvl5pPr marL="2286000" lvl="4" indent="-228600" algn="l">
              <a:lnSpc>
                <a:spcPct val="90000"/>
              </a:lnSpc>
              <a:spcBef>
                <a:spcPts val="425"/>
              </a:spcBef>
              <a:spcAft>
                <a:spcPts val="0"/>
              </a:spcAft>
              <a:buClr>
                <a:schemeClr val="dk1"/>
              </a:buClr>
              <a:buSzPts val="1360"/>
              <a:buNone/>
              <a:defRPr sz="1360" b="1"/>
            </a:lvl5pPr>
            <a:lvl6pPr marL="2743200" lvl="5" indent="-228600" algn="l">
              <a:lnSpc>
                <a:spcPct val="90000"/>
              </a:lnSpc>
              <a:spcBef>
                <a:spcPts val="425"/>
              </a:spcBef>
              <a:spcAft>
                <a:spcPts val="0"/>
              </a:spcAft>
              <a:buClr>
                <a:schemeClr val="dk1"/>
              </a:buClr>
              <a:buSzPts val="1360"/>
              <a:buNone/>
              <a:defRPr sz="1360" b="1"/>
            </a:lvl6pPr>
            <a:lvl7pPr marL="3200400" lvl="6" indent="-228600" algn="l">
              <a:lnSpc>
                <a:spcPct val="90000"/>
              </a:lnSpc>
              <a:spcBef>
                <a:spcPts val="425"/>
              </a:spcBef>
              <a:spcAft>
                <a:spcPts val="0"/>
              </a:spcAft>
              <a:buClr>
                <a:schemeClr val="dk1"/>
              </a:buClr>
              <a:buSzPts val="1360"/>
              <a:buNone/>
              <a:defRPr sz="1360" b="1"/>
            </a:lvl7pPr>
            <a:lvl8pPr marL="3657600" lvl="7" indent="-228600" algn="l">
              <a:lnSpc>
                <a:spcPct val="90000"/>
              </a:lnSpc>
              <a:spcBef>
                <a:spcPts val="425"/>
              </a:spcBef>
              <a:spcAft>
                <a:spcPts val="0"/>
              </a:spcAft>
              <a:buClr>
                <a:schemeClr val="dk1"/>
              </a:buClr>
              <a:buSzPts val="1360"/>
              <a:buNone/>
              <a:defRPr sz="1360" b="1"/>
            </a:lvl8pPr>
            <a:lvl9pPr marL="4114800" lvl="8" indent="-228600" algn="l">
              <a:lnSpc>
                <a:spcPct val="90000"/>
              </a:lnSpc>
              <a:spcBef>
                <a:spcPts val="425"/>
              </a:spcBef>
              <a:spcAft>
                <a:spcPts val="0"/>
              </a:spcAft>
              <a:buClr>
                <a:schemeClr val="dk1"/>
              </a:buClr>
              <a:buSzPts val="1360"/>
              <a:buNone/>
              <a:defRPr sz="1360" b="1"/>
            </a:lvl9pPr>
          </a:lstStyle>
          <a:p>
            <a:endParaRPr/>
          </a:p>
        </p:txBody>
      </p:sp>
      <p:sp>
        <p:nvSpPr>
          <p:cNvPr id="49" name="Google Shape;49;p8"/>
          <p:cNvSpPr txBox="1">
            <a:spLocks noGrp="1"/>
          </p:cNvSpPr>
          <p:nvPr>
            <p:ph type="body" idx="4"/>
          </p:nvPr>
        </p:nvSpPr>
        <p:spPr>
          <a:xfrm>
            <a:off x="3934778" y="3674110"/>
            <a:ext cx="3304282" cy="540406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850"/>
              </a:spcBef>
              <a:spcAft>
                <a:spcPts val="0"/>
              </a:spcAft>
              <a:buClr>
                <a:schemeClr val="dk1"/>
              </a:buClr>
              <a:buSzPts val="1800"/>
              <a:buChar char="•"/>
              <a:defRPr/>
            </a:lvl1pPr>
            <a:lvl2pPr marL="914400" lvl="1" indent="-342900" algn="l">
              <a:lnSpc>
                <a:spcPct val="90000"/>
              </a:lnSpc>
              <a:spcBef>
                <a:spcPts val="425"/>
              </a:spcBef>
              <a:spcAft>
                <a:spcPts val="0"/>
              </a:spcAft>
              <a:buClr>
                <a:schemeClr val="dk1"/>
              </a:buClr>
              <a:buSzPts val="1800"/>
              <a:buChar char="•"/>
              <a:defRPr/>
            </a:lvl2pPr>
            <a:lvl3pPr marL="1371600" lvl="2" indent="-342900" algn="l">
              <a:lnSpc>
                <a:spcPct val="90000"/>
              </a:lnSpc>
              <a:spcBef>
                <a:spcPts val="425"/>
              </a:spcBef>
              <a:spcAft>
                <a:spcPts val="0"/>
              </a:spcAft>
              <a:buClr>
                <a:schemeClr val="dk1"/>
              </a:buClr>
              <a:buSzPts val="1800"/>
              <a:buChar char="•"/>
              <a:defRPr/>
            </a:lvl3pPr>
            <a:lvl4pPr marL="1828800" lvl="3" indent="-342900" algn="l">
              <a:lnSpc>
                <a:spcPct val="90000"/>
              </a:lnSpc>
              <a:spcBef>
                <a:spcPts val="425"/>
              </a:spcBef>
              <a:spcAft>
                <a:spcPts val="0"/>
              </a:spcAft>
              <a:buClr>
                <a:schemeClr val="dk1"/>
              </a:buClr>
              <a:buSzPts val="1800"/>
              <a:buChar char="•"/>
              <a:defRPr/>
            </a:lvl4pPr>
            <a:lvl5pPr marL="2286000" lvl="4" indent="-342900" algn="l">
              <a:lnSpc>
                <a:spcPct val="90000"/>
              </a:lnSpc>
              <a:spcBef>
                <a:spcPts val="425"/>
              </a:spcBef>
              <a:spcAft>
                <a:spcPts val="0"/>
              </a:spcAft>
              <a:buClr>
                <a:schemeClr val="dk1"/>
              </a:buClr>
              <a:buSzPts val="1800"/>
              <a:buChar char="•"/>
              <a:defRPr/>
            </a:lvl5pPr>
            <a:lvl6pPr marL="2743200" lvl="5" indent="-342900" algn="l">
              <a:lnSpc>
                <a:spcPct val="90000"/>
              </a:lnSpc>
              <a:spcBef>
                <a:spcPts val="425"/>
              </a:spcBef>
              <a:spcAft>
                <a:spcPts val="0"/>
              </a:spcAft>
              <a:buClr>
                <a:schemeClr val="dk1"/>
              </a:buClr>
              <a:buSzPts val="1800"/>
              <a:buChar char="•"/>
              <a:defRPr/>
            </a:lvl6pPr>
            <a:lvl7pPr marL="3200400" lvl="6" indent="-342900" algn="l">
              <a:lnSpc>
                <a:spcPct val="90000"/>
              </a:lnSpc>
              <a:spcBef>
                <a:spcPts val="425"/>
              </a:spcBef>
              <a:spcAft>
                <a:spcPts val="0"/>
              </a:spcAft>
              <a:buClr>
                <a:schemeClr val="dk1"/>
              </a:buClr>
              <a:buSzPts val="1800"/>
              <a:buChar char="•"/>
              <a:defRPr/>
            </a:lvl7pPr>
            <a:lvl8pPr marL="3657600" lvl="7" indent="-342900" algn="l">
              <a:lnSpc>
                <a:spcPct val="90000"/>
              </a:lnSpc>
              <a:spcBef>
                <a:spcPts val="425"/>
              </a:spcBef>
              <a:spcAft>
                <a:spcPts val="0"/>
              </a:spcAft>
              <a:buClr>
                <a:schemeClr val="dk1"/>
              </a:buClr>
              <a:buSzPts val="1800"/>
              <a:buChar char="•"/>
              <a:defRPr/>
            </a:lvl8pPr>
            <a:lvl9pPr marL="4114800" lvl="8" indent="-342900" algn="l">
              <a:lnSpc>
                <a:spcPct val="90000"/>
              </a:lnSpc>
              <a:spcBef>
                <a:spcPts val="425"/>
              </a:spcBef>
              <a:spcAft>
                <a:spcPts val="0"/>
              </a:spcAft>
              <a:buClr>
                <a:schemeClr val="dk1"/>
              </a:buClr>
              <a:buSzPts val="1800"/>
              <a:buChar char="•"/>
              <a:defRPr/>
            </a:lvl9pPr>
          </a:lstStyle>
          <a:p>
            <a:endParaRPr/>
          </a:p>
        </p:txBody>
      </p:sp>
      <p:sp>
        <p:nvSpPr>
          <p:cNvPr id="50" name="Google Shape;50;p8"/>
          <p:cNvSpPr txBox="1">
            <a:spLocks noGrp="1"/>
          </p:cNvSpPr>
          <p:nvPr>
            <p:ph type="dt" idx="10"/>
          </p:nvPr>
        </p:nvSpPr>
        <p:spPr>
          <a:xfrm>
            <a:off x="534353" y="9322649"/>
            <a:ext cx="1748790" cy="5355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8"/>
          <p:cNvSpPr txBox="1">
            <a:spLocks noGrp="1"/>
          </p:cNvSpPr>
          <p:nvPr>
            <p:ph type="ftr" idx="11"/>
          </p:nvPr>
        </p:nvSpPr>
        <p:spPr>
          <a:xfrm>
            <a:off x="2574608" y="9322649"/>
            <a:ext cx="2623185" cy="5355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sldNum" idx="12"/>
          </p:nvPr>
        </p:nvSpPr>
        <p:spPr>
          <a:xfrm>
            <a:off x="5489258" y="9322649"/>
            <a:ext cx="1748790" cy="5355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9"/>
          <p:cNvSpPr txBox="1">
            <a:spLocks noGrp="1"/>
          </p:cNvSpPr>
          <p:nvPr>
            <p:ph type="title"/>
          </p:nvPr>
        </p:nvSpPr>
        <p:spPr>
          <a:xfrm>
            <a:off x="534353" y="535519"/>
            <a:ext cx="6703695" cy="19441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9"/>
          <p:cNvSpPr txBox="1">
            <a:spLocks noGrp="1"/>
          </p:cNvSpPr>
          <p:nvPr>
            <p:ph type="dt" idx="10"/>
          </p:nvPr>
        </p:nvSpPr>
        <p:spPr>
          <a:xfrm>
            <a:off x="534353" y="9322649"/>
            <a:ext cx="1748790" cy="5355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9"/>
          <p:cNvSpPr txBox="1">
            <a:spLocks noGrp="1"/>
          </p:cNvSpPr>
          <p:nvPr>
            <p:ph type="ftr" idx="11"/>
          </p:nvPr>
        </p:nvSpPr>
        <p:spPr>
          <a:xfrm>
            <a:off x="2574608" y="9322649"/>
            <a:ext cx="2623185" cy="5355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9"/>
          <p:cNvSpPr txBox="1">
            <a:spLocks noGrp="1"/>
          </p:cNvSpPr>
          <p:nvPr>
            <p:ph type="sldNum" idx="12"/>
          </p:nvPr>
        </p:nvSpPr>
        <p:spPr>
          <a:xfrm>
            <a:off x="5489258" y="9322649"/>
            <a:ext cx="1748790" cy="5355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0"/>
          <p:cNvSpPr txBox="1">
            <a:spLocks noGrp="1"/>
          </p:cNvSpPr>
          <p:nvPr>
            <p:ph type="title"/>
          </p:nvPr>
        </p:nvSpPr>
        <p:spPr>
          <a:xfrm>
            <a:off x="535365" y="670560"/>
            <a:ext cx="2506801" cy="23469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720"/>
              <a:buFont typeface="Calibri"/>
              <a:buNone/>
              <a:defRPr sz="272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0"/>
          <p:cNvSpPr txBox="1">
            <a:spLocks noGrp="1"/>
          </p:cNvSpPr>
          <p:nvPr>
            <p:ph type="body" idx="1"/>
          </p:nvPr>
        </p:nvSpPr>
        <p:spPr>
          <a:xfrm>
            <a:off x="3304282" y="1448226"/>
            <a:ext cx="3934778" cy="7147983"/>
          </a:xfrm>
          <a:prstGeom prst="rect">
            <a:avLst/>
          </a:prstGeom>
          <a:noFill/>
          <a:ln>
            <a:noFill/>
          </a:ln>
        </p:spPr>
        <p:txBody>
          <a:bodyPr spcFirstLastPara="1" wrap="square" lIns="91425" tIns="45700" rIns="91425" bIns="45700" anchor="t" anchorCtr="0">
            <a:normAutofit/>
          </a:bodyPr>
          <a:lstStyle>
            <a:lvl1pPr marL="457200" lvl="0" indent="-401320" algn="l">
              <a:lnSpc>
                <a:spcPct val="90000"/>
              </a:lnSpc>
              <a:spcBef>
                <a:spcPts val="850"/>
              </a:spcBef>
              <a:spcAft>
                <a:spcPts val="0"/>
              </a:spcAft>
              <a:buClr>
                <a:schemeClr val="dk1"/>
              </a:buClr>
              <a:buSzPts val="2720"/>
              <a:buChar char="•"/>
              <a:defRPr sz="2720"/>
            </a:lvl1pPr>
            <a:lvl2pPr marL="914400" lvl="1" indent="-379730" algn="l">
              <a:lnSpc>
                <a:spcPct val="90000"/>
              </a:lnSpc>
              <a:spcBef>
                <a:spcPts val="425"/>
              </a:spcBef>
              <a:spcAft>
                <a:spcPts val="0"/>
              </a:spcAft>
              <a:buClr>
                <a:schemeClr val="dk1"/>
              </a:buClr>
              <a:buSzPts val="2380"/>
              <a:buChar char="•"/>
              <a:defRPr sz="2380"/>
            </a:lvl2pPr>
            <a:lvl3pPr marL="1371600" lvl="2" indent="-358139" algn="l">
              <a:lnSpc>
                <a:spcPct val="90000"/>
              </a:lnSpc>
              <a:spcBef>
                <a:spcPts val="425"/>
              </a:spcBef>
              <a:spcAft>
                <a:spcPts val="0"/>
              </a:spcAft>
              <a:buClr>
                <a:schemeClr val="dk1"/>
              </a:buClr>
              <a:buSzPts val="2040"/>
              <a:buChar char="•"/>
              <a:defRPr sz="2040"/>
            </a:lvl3pPr>
            <a:lvl4pPr marL="1828800" lvl="3" indent="-336550" algn="l">
              <a:lnSpc>
                <a:spcPct val="90000"/>
              </a:lnSpc>
              <a:spcBef>
                <a:spcPts val="425"/>
              </a:spcBef>
              <a:spcAft>
                <a:spcPts val="0"/>
              </a:spcAft>
              <a:buClr>
                <a:schemeClr val="dk1"/>
              </a:buClr>
              <a:buSzPts val="1700"/>
              <a:buChar char="•"/>
              <a:defRPr sz="1700"/>
            </a:lvl4pPr>
            <a:lvl5pPr marL="2286000" lvl="4" indent="-336550" algn="l">
              <a:lnSpc>
                <a:spcPct val="90000"/>
              </a:lnSpc>
              <a:spcBef>
                <a:spcPts val="425"/>
              </a:spcBef>
              <a:spcAft>
                <a:spcPts val="0"/>
              </a:spcAft>
              <a:buClr>
                <a:schemeClr val="dk1"/>
              </a:buClr>
              <a:buSzPts val="1700"/>
              <a:buChar char="•"/>
              <a:defRPr sz="1700"/>
            </a:lvl5pPr>
            <a:lvl6pPr marL="2743200" lvl="5" indent="-336550" algn="l">
              <a:lnSpc>
                <a:spcPct val="90000"/>
              </a:lnSpc>
              <a:spcBef>
                <a:spcPts val="425"/>
              </a:spcBef>
              <a:spcAft>
                <a:spcPts val="0"/>
              </a:spcAft>
              <a:buClr>
                <a:schemeClr val="dk1"/>
              </a:buClr>
              <a:buSzPts val="1700"/>
              <a:buChar char="•"/>
              <a:defRPr sz="1700"/>
            </a:lvl6pPr>
            <a:lvl7pPr marL="3200400" lvl="6" indent="-336550" algn="l">
              <a:lnSpc>
                <a:spcPct val="90000"/>
              </a:lnSpc>
              <a:spcBef>
                <a:spcPts val="425"/>
              </a:spcBef>
              <a:spcAft>
                <a:spcPts val="0"/>
              </a:spcAft>
              <a:buClr>
                <a:schemeClr val="dk1"/>
              </a:buClr>
              <a:buSzPts val="1700"/>
              <a:buChar char="•"/>
              <a:defRPr sz="1700"/>
            </a:lvl7pPr>
            <a:lvl8pPr marL="3657600" lvl="7" indent="-336550" algn="l">
              <a:lnSpc>
                <a:spcPct val="90000"/>
              </a:lnSpc>
              <a:spcBef>
                <a:spcPts val="425"/>
              </a:spcBef>
              <a:spcAft>
                <a:spcPts val="0"/>
              </a:spcAft>
              <a:buClr>
                <a:schemeClr val="dk1"/>
              </a:buClr>
              <a:buSzPts val="1700"/>
              <a:buChar char="•"/>
              <a:defRPr sz="1700"/>
            </a:lvl8pPr>
            <a:lvl9pPr marL="4114800" lvl="8" indent="-336550" algn="l">
              <a:lnSpc>
                <a:spcPct val="90000"/>
              </a:lnSpc>
              <a:spcBef>
                <a:spcPts val="425"/>
              </a:spcBef>
              <a:spcAft>
                <a:spcPts val="0"/>
              </a:spcAft>
              <a:buClr>
                <a:schemeClr val="dk1"/>
              </a:buClr>
              <a:buSzPts val="1700"/>
              <a:buChar char="•"/>
              <a:defRPr sz="1700"/>
            </a:lvl9pPr>
          </a:lstStyle>
          <a:p>
            <a:endParaRPr/>
          </a:p>
        </p:txBody>
      </p:sp>
      <p:sp>
        <p:nvSpPr>
          <p:cNvPr id="61" name="Google Shape;61;p10"/>
          <p:cNvSpPr txBox="1">
            <a:spLocks noGrp="1"/>
          </p:cNvSpPr>
          <p:nvPr>
            <p:ph type="body" idx="2"/>
          </p:nvPr>
        </p:nvSpPr>
        <p:spPr>
          <a:xfrm>
            <a:off x="535365" y="3017520"/>
            <a:ext cx="2506801" cy="559032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850"/>
              </a:spcBef>
              <a:spcAft>
                <a:spcPts val="0"/>
              </a:spcAft>
              <a:buClr>
                <a:schemeClr val="dk1"/>
              </a:buClr>
              <a:buSzPts val="1360"/>
              <a:buNone/>
              <a:defRPr sz="1360"/>
            </a:lvl1pPr>
            <a:lvl2pPr marL="914400" lvl="1" indent="-228600" algn="l">
              <a:lnSpc>
                <a:spcPct val="90000"/>
              </a:lnSpc>
              <a:spcBef>
                <a:spcPts val="425"/>
              </a:spcBef>
              <a:spcAft>
                <a:spcPts val="0"/>
              </a:spcAft>
              <a:buClr>
                <a:schemeClr val="dk1"/>
              </a:buClr>
              <a:buSzPts val="1190"/>
              <a:buNone/>
              <a:defRPr sz="1190"/>
            </a:lvl2pPr>
            <a:lvl3pPr marL="1371600" lvl="2" indent="-228600" algn="l">
              <a:lnSpc>
                <a:spcPct val="90000"/>
              </a:lnSpc>
              <a:spcBef>
                <a:spcPts val="425"/>
              </a:spcBef>
              <a:spcAft>
                <a:spcPts val="0"/>
              </a:spcAft>
              <a:buClr>
                <a:schemeClr val="dk1"/>
              </a:buClr>
              <a:buSzPts val="1020"/>
              <a:buNone/>
              <a:defRPr sz="1020"/>
            </a:lvl3pPr>
            <a:lvl4pPr marL="1828800" lvl="3" indent="-228600" algn="l">
              <a:lnSpc>
                <a:spcPct val="90000"/>
              </a:lnSpc>
              <a:spcBef>
                <a:spcPts val="425"/>
              </a:spcBef>
              <a:spcAft>
                <a:spcPts val="0"/>
              </a:spcAft>
              <a:buClr>
                <a:schemeClr val="dk1"/>
              </a:buClr>
              <a:buSzPts val="850"/>
              <a:buNone/>
              <a:defRPr sz="850"/>
            </a:lvl4pPr>
            <a:lvl5pPr marL="2286000" lvl="4" indent="-228600" algn="l">
              <a:lnSpc>
                <a:spcPct val="90000"/>
              </a:lnSpc>
              <a:spcBef>
                <a:spcPts val="425"/>
              </a:spcBef>
              <a:spcAft>
                <a:spcPts val="0"/>
              </a:spcAft>
              <a:buClr>
                <a:schemeClr val="dk1"/>
              </a:buClr>
              <a:buSzPts val="850"/>
              <a:buNone/>
              <a:defRPr sz="850"/>
            </a:lvl5pPr>
            <a:lvl6pPr marL="2743200" lvl="5" indent="-228600" algn="l">
              <a:lnSpc>
                <a:spcPct val="90000"/>
              </a:lnSpc>
              <a:spcBef>
                <a:spcPts val="425"/>
              </a:spcBef>
              <a:spcAft>
                <a:spcPts val="0"/>
              </a:spcAft>
              <a:buClr>
                <a:schemeClr val="dk1"/>
              </a:buClr>
              <a:buSzPts val="850"/>
              <a:buNone/>
              <a:defRPr sz="850"/>
            </a:lvl6pPr>
            <a:lvl7pPr marL="3200400" lvl="6" indent="-228600" algn="l">
              <a:lnSpc>
                <a:spcPct val="90000"/>
              </a:lnSpc>
              <a:spcBef>
                <a:spcPts val="425"/>
              </a:spcBef>
              <a:spcAft>
                <a:spcPts val="0"/>
              </a:spcAft>
              <a:buClr>
                <a:schemeClr val="dk1"/>
              </a:buClr>
              <a:buSzPts val="850"/>
              <a:buNone/>
              <a:defRPr sz="850"/>
            </a:lvl7pPr>
            <a:lvl8pPr marL="3657600" lvl="7" indent="-228600" algn="l">
              <a:lnSpc>
                <a:spcPct val="90000"/>
              </a:lnSpc>
              <a:spcBef>
                <a:spcPts val="425"/>
              </a:spcBef>
              <a:spcAft>
                <a:spcPts val="0"/>
              </a:spcAft>
              <a:buClr>
                <a:schemeClr val="dk1"/>
              </a:buClr>
              <a:buSzPts val="850"/>
              <a:buNone/>
              <a:defRPr sz="850"/>
            </a:lvl8pPr>
            <a:lvl9pPr marL="4114800" lvl="8" indent="-228600" algn="l">
              <a:lnSpc>
                <a:spcPct val="90000"/>
              </a:lnSpc>
              <a:spcBef>
                <a:spcPts val="425"/>
              </a:spcBef>
              <a:spcAft>
                <a:spcPts val="0"/>
              </a:spcAft>
              <a:buClr>
                <a:schemeClr val="dk1"/>
              </a:buClr>
              <a:buSzPts val="850"/>
              <a:buNone/>
              <a:defRPr sz="850"/>
            </a:lvl9pPr>
          </a:lstStyle>
          <a:p>
            <a:endParaRPr/>
          </a:p>
        </p:txBody>
      </p:sp>
      <p:sp>
        <p:nvSpPr>
          <p:cNvPr id="62" name="Google Shape;62;p10"/>
          <p:cNvSpPr txBox="1">
            <a:spLocks noGrp="1"/>
          </p:cNvSpPr>
          <p:nvPr>
            <p:ph type="dt" idx="10"/>
          </p:nvPr>
        </p:nvSpPr>
        <p:spPr>
          <a:xfrm>
            <a:off x="534353" y="9322649"/>
            <a:ext cx="1748790" cy="5355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0"/>
          <p:cNvSpPr txBox="1">
            <a:spLocks noGrp="1"/>
          </p:cNvSpPr>
          <p:nvPr>
            <p:ph type="ftr" idx="11"/>
          </p:nvPr>
        </p:nvSpPr>
        <p:spPr>
          <a:xfrm>
            <a:off x="2574608" y="9322649"/>
            <a:ext cx="2623185" cy="5355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0"/>
          <p:cNvSpPr txBox="1">
            <a:spLocks noGrp="1"/>
          </p:cNvSpPr>
          <p:nvPr>
            <p:ph type="sldNum" idx="12"/>
          </p:nvPr>
        </p:nvSpPr>
        <p:spPr>
          <a:xfrm>
            <a:off x="5489258" y="9322649"/>
            <a:ext cx="1748790" cy="5355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1"/>
          <p:cNvSpPr txBox="1">
            <a:spLocks noGrp="1"/>
          </p:cNvSpPr>
          <p:nvPr>
            <p:ph type="title"/>
          </p:nvPr>
        </p:nvSpPr>
        <p:spPr>
          <a:xfrm>
            <a:off x="535365" y="670560"/>
            <a:ext cx="2506801" cy="23469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720"/>
              <a:buFont typeface="Calibri"/>
              <a:buNone/>
              <a:defRPr sz="272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1"/>
          <p:cNvSpPr>
            <a:spLocks noGrp="1"/>
          </p:cNvSpPr>
          <p:nvPr>
            <p:ph type="pic" idx="2"/>
          </p:nvPr>
        </p:nvSpPr>
        <p:spPr>
          <a:xfrm>
            <a:off x="3304282" y="1448226"/>
            <a:ext cx="3934778" cy="714798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850"/>
              </a:spcBef>
              <a:spcAft>
                <a:spcPts val="0"/>
              </a:spcAft>
              <a:buClr>
                <a:schemeClr val="dk1"/>
              </a:buClr>
              <a:buSzPts val="2720"/>
              <a:buFont typeface="Arial"/>
              <a:buNone/>
              <a:defRPr sz="2720" b="0" i="0" u="none" strike="noStrike" cap="none">
                <a:solidFill>
                  <a:schemeClr val="dk1"/>
                </a:solidFill>
                <a:latin typeface="Calibri"/>
                <a:ea typeface="Calibri"/>
                <a:cs typeface="Calibri"/>
                <a:sym typeface="Calibri"/>
              </a:defRPr>
            </a:lvl1pPr>
            <a:lvl2pPr marR="0" lvl="1" algn="l" rtl="0">
              <a:lnSpc>
                <a:spcPct val="90000"/>
              </a:lnSpc>
              <a:spcBef>
                <a:spcPts val="425"/>
              </a:spcBef>
              <a:spcAft>
                <a:spcPts val="0"/>
              </a:spcAft>
              <a:buClr>
                <a:schemeClr val="dk1"/>
              </a:buClr>
              <a:buSzPts val="2380"/>
              <a:buFont typeface="Arial"/>
              <a:buNone/>
              <a:defRPr sz="2380" b="0" i="0" u="none" strike="noStrike" cap="none">
                <a:solidFill>
                  <a:schemeClr val="dk1"/>
                </a:solidFill>
                <a:latin typeface="Calibri"/>
                <a:ea typeface="Calibri"/>
                <a:cs typeface="Calibri"/>
                <a:sym typeface="Calibri"/>
              </a:defRPr>
            </a:lvl2pPr>
            <a:lvl3pPr marR="0" lvl="2" algn="l" rtl="0">
              <a:lnSpc>
                <a:spcPct val="90000"/>
              </a:lnSpc>
              <a:spcBef>
                <a:spcPts val="425"/>
              </a:spcBef>
              <a:spcAft>
                <a:spcPts val="0"/>
              </a:spcAft>
              <a:buClr>
                <a:schemeClr val="dk1"/>
              </a:buClr>
              <a:buSzPts val="2040"/>
              <a:buFont typeface="Arial"/>
              <a:buNone/>
              <a:defRPr sz="2040" b="0" i="0" u="none" strike="noStrike" cap="none">
                <a:solidFill>
                  <a:schemeClr val="dk1"/>
                </a:solidFill>
                <a:latin typeface="Calibri"/>
                <a:ea typeface="Calibri"/>
                <a:cs typeface="Calibri"/>
                <a:sym typeface="Calibri"/>
              </a:defRPr>
            </a:lvl3pPr>
            <a:lvl4pPr marR="0" lvl="3" algn="l" rtl="0">
              <a:lnSpc>
                <a:spcPct val="90000"/>
              </a:lnSpc>
              <a:spcBef>
                <a:spcPts val="425"/>
              </a:spcBef>
              <a:spcAft>
                <a:spcPts val="0"/>
              </a:spcAft>
              <a:buClr>
                <a:schemeClr val="dk1"/>
              </a:buClr>
              <a:buSzPts val="1700"/>
              <a:buFont typeface="Arial"/>
              <a:buNone/>
              <a:defRPr sz="1700" b="0" i="0" u="none" strike="noStrike" cap="none">
                <a:solidFill>
                  <a:schemeClr val="dk1"/>
                </a:solidFill>
                <a:latin typeface="Calibri"/>
                <a:ea typeface="Calibri"/>
                <a:cs typeface="Calibri"/>
                <a:sym typeface="Calibri"/>
              </a:defRPr>
            </a:lvl4pPr>
            <a:lvl5pPr marR="0" lvl="4" algn="l" rtl="0">
              <a:lnSpc>
                <a:spcPct val="90000"/>
              </a:lnSpc>
              <a:spcBef>
                <a:spcPts val="425"/>
              </a:spcBef>
              <a:spcAft>
                <a:spcPts val="0"/>
              </a:spcAft>
              <a:buClr>
                <a:schemeClr val="dk1"/>
              </a:buClr>
              <a:buSzPts val="1700"/>
              <a:buFont typeface="Arial"/>
              <a:buNone/>
              <a:defRPr sz="1700" b="0" i="0" u="none" strike="noStrike" cap="none">
                <a:solidFill>
                  <a:schemeClr val="dk1"/>
                </a:solidFill>
                <a:latin typeface="Calibri"/>
                <a:ea typeface="Calibri"/>
                <a:cs typeface="Calibri"/>
                <a:sym typeface="Calibri"/>
              </a:defRPr>
            </a:lvl5pPr>
            <a:lvl6pPr marR="0" lvl="5" algn="l" rtl="0">
              <a:lnSpc>
                <a:spcPct val="90000"/>
              </a:lnSpc>
              <a:spcBef>
                <a:spcPts val="425"/>
              </a:spcBef>
              <a:spcAft>
                <a:spcPts val="0"/>
              </a:spcAft>
              <a:buClr>
                <a:schemeClr val="dk1"/>
              </a:buClr>
              <a:buSzPts val="1700"/>
              <a:buFont typeface="Arial"/>
              <a:buNone/>
              <a:defRPr sz="1700" b="0" i="0" u="none" strike="noStrike" cap="none">
                <a:solidFill>
                  <a:schemeClr val="dk1"/>
                </a:solidFill>
                <a:latin typeface="Calibri"/>
                <a:ea typeface="Calibri"/>
                <a:cs typeface="Calibri"/>
                <a:sym typeface="Calibri"/>
              </a:defRPr>
            </a:lvl6pPr>
            <a:lvl7pPr marR="0" lvl="6" algn="l" rtl="0">
              <a:lnSpc>
                <a:spcPct val="90000"/>
              </a:lnSpc>
              <a:spcBef>
                <a:spcPts val="425"/>
              </a:spcBef>
              <a:spcAft>
                <a:spcPts val="0"/>
              </a:spcAft>
              <a:buClr>
                <a:schemeClr val="dk1"/>
              </a:buClr>
              <a:buSzPts val="1700"/>
              <a:buFont typeface="Arial"/>
              <a:buNone/>
              <a:defRPr sz="1700" b="0" i="0" u="none" strike="noStrike" cap="none">
                <a:solidFill>
                  <a:schemeClr val="dk1"/>
                </a:solidFill>
                <a:latin typeface="Calibri"/>
                <a:ea typeface="Calibri"/>
                <a:cs typeface="Calibri"/>
                <a:sym typeface="Calibri"/>
              </a:defRPr>
            </a:lvl7pPr>
            <a:lvl8pPr marR="0" lvl="7" algn="l" rtl="0">
              <a:lnSpc>
                <a:spcPct val="90000"/>
              </a:lnSpc>
              <a:spcBef>
                <a:spcPts val="425"/>
              </a:spcBef>
              <a:spcAft>
                <a:spcPts val="0"/>
              </a:spcAft>
              <a:buClr>
                <a:schemeClr val="dk1"/>
              </a:buClr>
              <a:buSzPts val="1700"/>
              <a:buFont typeface="Arial"/>
              <a:buNone/>
              <a:defRPr sz="1700" b="0" i="0" u="none" strike="noStrike" cap="none">
                <a:solidFill>
                  <a:schemeClr val="dk1"/>
                </a:solidFill>
                <a:latin typeface="Calibri"/>
                <a:ea typeface="Calibri"/>
                <a:cs typeface="Calibri"/>
                <a:sym typeface="Calibri"/>
              </a:defRPr>
            </a:lvl8pPr>
            <a:lvl9pPr marR="0" lvl="8" algn="l" rtl="0">
              <a:lnSpc>
                <a:spcPct val="90000"/>
              </a:lnSpc>
              <a:spcBef>
                <a:spcPts val="425"/>
              </a:spcBef>
              <a:spcAft>
                <a:spcPts val="0"/>
              </a:spcAft>
              <a:buClr>
                <a:schemeClr val="dk1"/>
              </a:buClr>
              <a:buSzPts val="1700"/>
              <a:buFont typeface="Arial"/>
              <a:buNone/>
              <a:defRPr sz="1700" b="0" i="0" u="none" strike="noStrike" cap="none">
                <a:solidFill>
                  <a:schemeClr val="dk1"/>
                </a:solidFill>
                <a:latin typeface="Calibri"/>
                <a:ea typeface="Calibri"/>
                <a:cs typeface="Calibri"/>
                <a:sym typeface="Calibri"/>
              </a:defRPr>
            </a:lvl9pPr>
          </a:lstStyle>
          <a:p>
            <a:endParaRPr/>
          </a:p>
        </p:txBody>
      </p:sp>
      <p:sp>
        <p:nvSpPr>
          <p:cNvPr id="68" name="Google Shape;68;p11"/>
          <p:cNvSpPr txBox="1">
            <a:spLocks noGrp="1"/>
          </p:cNvSpPr>
          <p:nvPr>
            <p:ph type="body" idx="1"/>
          </p:nvPr>
        </p:nvSpPr>
        <p:spPr>
          <a:xfrm>
            <a:off x="535365" y="3017520"/>
            <a:ext cx="2506801" cy="559032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850"/>
              </a:spcBef>
              <a:spcAft>
                <a:spcPts val="0"/>
              </a:spcAft>
              <a:buClr>
                <a:schemeClr val="dk1"/>
              </a:buClr>
              <a:buSzPts val="1360"/>
              <a:buNone/>
              <a:defRPr sz="1360"/>
            </a:lvl1pPr>
            <a:lvl2pPr marL="914400" lvl="1" indent="-228600" algn="l">
              <a:lnSpc>
                <a:spcPct val="90000"/>
              </a:lnSpc>
              <a:spcBef>
                <a:spcPts val="425"/>
              </a:spcBef>
              <a:spcAft>
                <a:spcPts val="0"/>
              </a:spcAft>
              <a:buClr>
                <a:schemeClr val="dk1"/>
              </a:buClr>
              <a:buSzPts val="1190"/>
              <a:buNone/>
              <a:defRPr sz="1190"/>
            </a:lvl2pPr>
            <a:lvl3pPr marL="1371600" lvl="2" indent="-228600" algn="l">
              <a:lnSpc>
                <a:spcPct val="90000"/>
              </a:lnSpc>
              <a:spcBef>
                <a:spcPts val="425"/>
              </a:spcBef>
              <a:spcAft>
                <a:spcPts val="0"/>
              </a:spcAft>
              <a:buClr>
                <a:schemeClr val="dk1"/>
              </a:buClr>
              <a:buSzPts val="1020"/>
              <a:buNone/>
              <a:defRPr sz="1020"/>
            </a:lvl3pPr>
            <a:lvl4pPr marL="1828800" lvl="3" indent="-228600" algn="l">
              <a:lnSpc>
                <a:spcPct val="90000"/>
              </a:lnSpc>
              <a:spcBef>
                <a:spcPts val="425"/>
              </a:spcBef>
              <a:spcAft>
                <a:spcPts val="0"/>
              </a:spcAft>
              <a:buClr>
                <a:schemeClr val="dk1"/>
              </a:buClr>
              <a:buSzPts val="850"/>
              <a:buNone/>
              <a:defRPr sz="850"/>
            </a:lvl4pPr>
            <a:lvl5pPr marL="2286000" lvl="4" indent="-228600" algn="l">
              <a:lnSpc>
                <a:spcPct val="90000"/>
              </a:lnSpc>
              <a:spcBef>
                <a:spcPts val="425"/>
              </a:spcBef>
              <a:spcAft>
                <a:spcPts val="0"/>
              </a:spcAft>
              <a:buClr>
                <a:schemeClr val="dk1"/>
              </a:buClr>
              <a:buSzPts val="850"/>
              <a:buNone/>
              <a:defRPr sz="850"/>
            </a:lvl5pPr>
            <a:lvl6pPr marL="2743200" lvl="5" indent="-228600" algn="l">
              <a:lnSpc>
                <a:spcPct val="90000"/>
              </a:lnSpc>
              <a:spcBef>
                <a:spcPts val="425"/>
              </a:spcBef>
              <a:spcAft>
                <a:spcPts val="0"/>
              </a:spcAft>
              <a:buClr>
                <a:schemeClr val="dk1"/>
              </a:buClr>
              <a:buSzPts val="850"/>
              <a:buNone/>
              <a:defRPr sz="850"/>
            </a:lvl6pPr>
            <a:lvl7pPr marL="3200400" lvl="6" indent="-228600" algn="l">
              <a:lnSpc>
                <a:spcPct val="90000"/>
              </a:lnSpc>
              <a:spcBef>
                <a:spcPts val="425"/>
              </a:spcBef>
              <a:spcAft>
                <a:spcPts val="0"/>
              </a:spcAft>
              <a:buClr>
                <a:schemeClr val="dk1"/>
              </a:buClr>
              <a:buSzPts val="850"/>
              <a:buNone/>
              <a:defRPr sz="850"/>
            </a:lvl7pPr>
            <a:lvl8pPr marL="3657600" lvl="7" indent="-228600" algn="l">
              <a:lnSpc>
                <a:spcPct val="90000"/>
              </a:lnSpc>
              <a:spcBef>
                <a:spcPts val="425"/>
              </a:spcBef>
              <a:spcAft>
                <a:spcPts val="0"/>
              </a:spcAft>
              <a:buClr>
                <a:schemeClr val="dk1"/>
              </a:buClr>
              <a:buSzPts val="850"/>
              <a:buNone/>
              <a:defRPr sz="850"/>
            </a:lvl8pPr>
            <a:lvl9pPr marL="4114800" lvl="8" indent="-228600" algn="l">
              <a:lnSpc>
                <a:spcPct val="90000"/>
              </a:lnSpc>
              <a:spcBef>
                <a:spcPts val="425"/>
              </a:spcBef>
              <a:spcAft>
                <a:spcPts val="0"/>
              </a:spcAft>
              <a:buClr>
                <a:schemeClr val="dk1"/>
              </a:buClr>
              <a:buSzPts val="850"/>
              <a:buNone/>
              <a:defRPr sz="850"/>
            </a:lvl9pPr>
          </a:lstStyle>
          <a:p>
            <a:endParaRPr/>
          </a:p>
        </p:txBody>
      </p:sp>
      <p:sp>
        <p:nvSpPr>
          <p:cNvPr id="69" name="Google Shape;69;p11"/>
          <p:cNvSpPr txBox="1">
            <a:spLocks noGrp="1"/>
          </p:cNvSpPr>
          <p:nvPr>
            <p:ph type="dt" idx="10"/>
          </p:nvPr>
        </p:nvSpPr>
        <p:spPr>
          <a:xfrm>
            <a:off x="534353" y="9322649"/>
            <a:ext cx="1748790" cy="5355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1"/>
          <p:cNvSpPr txBox="1">
            <a:spLocks noGrp="1"/>
          </p:cNvSpPr>
          <p:nvPr>
            <p:ph type="ftr" idx="11"/>
          </p:nvPr>
        </p:nvSpPr>
        <p:spPr>
          <a:xfrm>
            <a:off x="2574608" y="9322649"/>
            <a:ext cx="2623185" cy="5355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1"/>
          <p:cNvSpPr txBox="1">
            <a:spLocks noGrp="1"/>
          </p:cNvSpPr>
          <p:nvPr>
            <p:ph type="sldNum" idx="12"/>
          </p:nvPr>
        </p:nvSpPr>
        <p:spPr>
          <a:xfrm>
            <a:off x="5489258" y="9322649"/>
            <a:ext cx="1748790" cy="5355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534353" y="535519"/>
            <a:ext cx="6703695" cy="1944159"/>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740"/>
              <a:buFont typeface="Calibri"/>
              <a:buNone/>
              <a:defRPr sz="374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
          <p:cNvSpPr txBox="1">
            <a:spLocks noGrp="1"/>
          </p:cNvSpPr>
          <p:nvPr>
            <p:ph type="body" idx="1"/>
          </p:nvPr>
        </p:nvSpPr>
        <p:spPr>
          <a:xfrm>
            <a:off x="534353" y="2677584"/>
            <a:ext cx="6703695" cy="6381962"/>
          </a:xfrm>
          <a:prstGeom prst="rect">
            <a:avLst/>
          </a:prstGeom>
          <a:noFill/>
          <a:ln>
            <a:noFill/>
          </a:ln>
        </p:spPr>
        <p:txBody>
          <a:bodyPr spcFirstLastPara="1" wrap="square" lIns="91425" tIns="45700" rIns="91425" bIns="45700" anchor="t" anchorCtr="0">
            <a:normAutofit/>
          </a:bodyPr>
          <a:lstStyle>
            <a:lvl1pPr marL="457200" marR="0" lvl="0" indent="-379730" algn="l" rtl="0">
              <a:lnSpc>
                <a:spcPct val="90000"/>
              </a:lnSpc>
              <a:spcBef>
                <a:spcPts val="850"/>
              </a:spcBef>
              <a:spcAft>
                <a:spcPts val="0"/>
              </a:spcAft>
              <a:buClr>
                <a:schemeClr val="dk1"/>
              </a:buClr>
              <a:buSzPts val="2380"/>
              <a:buFont typeface="Arial"/>
              <a:buChar char="•"/>
              <a:defRPr sz="2380" b="0" i="0" u="none" strike="noStrike" cap="none">
                <a:solidFill>
                  <a:schemeClr val="dk1"/>
                </a:solidFill>
                <a:latin typeface="Calibri"/>
                <a:ea typeface="Calibri"/>
                <a:cs typeface="Calibri"/>
                <a:sym typeface="Calibri"/>
              </a:defRPr>
            </a:lvl1pPr>
            <a:lvl2pPr marL="914400" marR="0" lvl="1" indent="-358140" algn="l" rtl="0">
              <a:lnSpc>
                <a:spcPct val="90000"/>
              </a:lnSpc>
              <a:spcBef>
                <a:spcPts val="425"/>
              </a:spcBef>
              <a:spcAft>
                <a:spcPts val="0"/>
              </a:spcAft>
              <a:buClr>
                <a:schemeClr val="dk1"/>
              </a:buClr>
              <a:buSzPts val="2040"/>
              <a:buFont typeface="Arial"/>
              <a:buChar char="•"/>
              <a:defRPr sz="2040" b="0" i="0" u="none" strike="noStrike" cap="none">
                <a:solidFill>
                  <a:schemeClr val="dk1"/>
                </a:solidFill>
                <a:latin typeface="Calibri"/>
                <a:ea typeface="Calibri"/>
                <a:cs typeface="Calibri"/>
                <a:sym typeface="Calibri"/>
              </a:defRPr>
            </a:lvl2pPr>
            <a:lvl3pPr marL="1371600" marR="0" lvl="2" indent="-336550" algn="l" rtl="0">
              <a:lnSpc>
                <a:spcPct val="90000"/>
              </a:lnSpc>
              <a:spcBef>
                <a:spcPts val="425"/>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25755" algn="l" rtl="0">
              <a:lnSpc>
                <a:spcPct val="90000"/>
              </a:lnSpc>
              <a:spcBef>
                <a:spcPts val="425"/>
              </a:spcBef>
              <a:spcAft>
                <a:spcPts val="0"/>
              </a:spcAft>
              <a:buClr>
                <a:schemeClr val="dk1"/>
              </a:buClr>
              <a:buSzPts val="1530"/>
              <a:buFont typeface="Arial"/>
              <a:buChar char="•"/>
              <a:defRPr sz="1530" b="0" i="0" u="none" strike="noStrike" cap="none">
                <a:solidFill>
                  <a:schemeClr val="dk1"/>
                </a:solidFill>
                <a:latin typeface="Calibri"/>
                <a:ea typeface="Calibri"/>
                <a:cs typeface="Calibri"/>
                <a:sym typeface="Calibri"/>
              </a:defRPr>
            </a:lvl4pPr>
            <a:lvl5pPr marL="2286000" marR="0" lvl="4" indent="-325754" algn="l" rtl="0">
              <a:lnSpc>
                <a:spcPct val="90000"/>
              </a:lnSpc>
              <a:spcBef>
                <a:spcPts val="425"/>
              </a:spcBef>
              <a:spcAft>
                <a:spcPts val="0"/>
              </a:spcAft>
              <a:buClr>
                <a:schemeClr val="dk1"/>
              </a:buClr>
              <a:buSzPts val="1530"/>
              <a:buFont typeface="Arial"/>
              <a:buChar char="•"/>
              <a:defRPr sz="1530" b="0" i="0" u="none" strike="noStrike" cap="none">
                <a:solidFill>
                  <a:schemeClr val="dk1"/>
                </a:solidFill>
                <a:latin typeface="Calibri"/>
                <a:ea typeface="Calibri"/>
                <a:cs typeface="Calibri"/>
                <a:sym typeface="Calibri"/>
              </a:defRPr>
            </a:lvl5pPr>
            <a:lvl6pPr marL="2743200" marR="0" lvl="5" indent="-325754" algn="l" rtl="0">
              <a:lnSpc>
                <a:spcPct val="90000"/>
              </a:lnSpc>
              <a:spcBef>
                <a:spcPts val="425"/>
              </a:spcBef>
              <a:spcAft>
                <a:spcPts val="0"/>
              </a:spcAft>
              <a:buClr>
                <a:schemeClr val="dk1"/>
              </a:buClr>
              <a:buSzPts val="1530"/>
              <a:buFont typeface="Arial"/>
              <a:buChar char="•"/>
              <a:defRPr sz="1530" b="0" i="0" u="none" strike="noStrike" cap="none">
                <a:solidFill>
                  <a:schemeClr val="dk1"/>
                </a:solidFill>
                <a:latin typeface="Calibri"/>
                <a:ea typeface="Calibri"/>
                <a:cs typeface="Calibri"/>
                <a:sym typeface="Calibri"/>
              </a:defRPr>
            </a:lvl6pPr>
            <a:lvl7pPr marL="3200400" marR="0" lvl="6" indent="-325754" algn="l" rtl="0">
              <a:lnSpc>
                <a:spcPct val="90000"/>
              </a:lnSpc>
              <a:spcBef>
                <a:spcPts val="425"/>
              </a:spcBef>
              <a:spcAft>
                <a:spcPts val="0"/>
              </a:spcAft>
              <a:buClr>
                <a:schemeClr val="dk1"/>
              </a:buClr>
              <a:buSzPts val="1530"/>
              <a:buFont typeface="Arial"/>
              <a:buChar char="•"/>
              <a:defRPr sz="1530" b="0" i="0" u="none" strike="noStrike" cap="none">
                <a:solidFill>
                  <a:schemeClr val="dk1"/>
                </a:solidFill>
                <a:latin typeface="Calibri"/>
                <a:ea typeface="Calibri"/>
                <a:cs typeface="Calibri"/>
                <a:sym typeface="Calibri"/>
              </a:defRPr>
            </a:lvl7pPr>
            <a:lvl8pPr marL="3657600" marR="0" lvl="7" indent="-325754" algn="l" rtl="0">
              <a:lnSpc>
                <a:spcPct val="90000"/>
              </a:lnSpc>
              <a:spcBef>
                <a:spcPts val="425"/>
              </a:spcBef>
              <a:spcAft>
                <a:spcPts val="0"/>
              </a:spcAft>
              <a:buClr>
                <a:schemeClr val="dk1"/>
              </a:buClr>
              <a:buSzPts val="1530"/>
              <a:buFont typeface="Arial"/>
              <a:buChar char="•"/>
              <a:defRPr sz="1530" b="0" i="0" u="none" strike="noStrike" cap="none">
                <a:solidFill>
                  <a:schemeClr val="dk1"/>
                </a:solidFill>
                <a:latin typeface="Calibri"/>
                <a:ea typeface="Calibri"/>
                <a:cs typeface="Calibri"/>
                <a:sym typeface="Calibri"/>
              </a:defRPr>
            </a:lvl8pPr>
            <a:lvl9pPr marL="4114800" marR="0" lvl="8" indent="-325754" algn="l" rtl="0">
              <a:lnSpc>
                <a:spcPct val="90000"/>
              </a:lnSpc>
              <a:spcBef>
                <a:spcPts val="425"/>
              </a:spcBef>
              <a:spcAft>
                <a:spcPts val="0"/>
              </a:spcAft>
              <a:buClr>
                <a:schemeClr val="dk1"/>
              </a:buClr>
              <a:buSzPts val="1530"/>
              <a:buFont typeface="Arial"/>
              <a:buChar char="•"/>
              <a:defRPr sz="1530" b="0" i="0" u="none" strike="noStrike" cap="none">
                <a:solidFill>
                  <a:schemeClr val="dk1"/>
                </a:solidFill>
                <a:latin typeface="Calibri"/>
                <a:ea typeface="Calibri"/>
                <a:cs typeface="Calibri"/>
                <a:sym typeface="Calibri"/>
              </a:defRPr>
            </a:lvl9pPr>
          </a:lstStyle>
          <a:p>
            <a:endParaRPr/>
          </a:p>
        </p:txBody>
      </p:sp>
      <p:sp>
        <p:nvSpPr>
          <p:cNvPr id="12" name="Google Shape;12;p2"/>
          <p:cNvSpPr txBox="1">
            <a:spLocks noGrp="1"/>
          </p:cNvSpPr>
          <p:nvPr>
            <p:ph type="dt" idx="10"/>
          </p:nvPr>
        </p:nvSpPr>
        <p:spPr>
          <a:xfrm>
            <a:off x="534353" y="9322649"/>
            <a:ext cx="1748790" cy="5355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2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
          <p:cNvSpPr txBox="1">
            <a:spLocks noGrp="1"/>
          </p:cNvSpPr>
          <p:nvPr>
            <p:ph type="ftr" idx="11"/>
          </p:nvPr>
        </p:nvSpPr>
        <p:spPr>
          <a:xfrm>
            <a:off x="2574608" y="9322649"/>
            <a:ext cx="2623185" cy="5355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02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
          <p:cNvSpPr txBox="1">
            <a:spLocks noGrp="1"/>
          </p:cNvSpPr>
          <p:nvPr>
            <p:ph type="sldNum" idx="12"/>
          </p:nvPr>
        </p:nvSpPr>
        <p:spPr>
          <a:xfrm>
            <a:off x="5489258" y="9322649"/>
            <a:ext cx="1748790" cy="5355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20" b="0" i="0" u="none" strike="noStrike" cap="none">
                <a:solidFill>
                  <a:srgbClr val="888888"/>
                </a:solidFill>
                <a:latin typeface="Calibri"/>
                <a:ea typeface="Calibri"/>
                <a:cs typeface="Calibri"/>
                <a:sym typeface="Calibri"/>
              </a:defRPr>
            </a:lvl1pPr>
            <a:lvl2pPr marL="0" marR="0" lvl="1" indent="0" algn="r" rtl="0">
              <a:spcBef>
                <a:spcPts val="0"/>
              </a:spcBef>
              <a:buNone/>
              <a:defRPr sz="1020" b="0" i="0" u="none" strike="noStrike" cap="none">
                <a:solidFill>
                  <a:srgbClr val="888888"/>
                </a:solidFill>
                <a:latin typeface="Calibri"/>
                <a:ea typeface="Calibri"/>
                <a:cs typeface="Calibri"/>
                <a:sym typeface="Calibri"/>
              </a:defRPr>
            </a:lvl2pPr>
            <a:lvl3pPr marL="0" marR="0" lvl="2" indent="0" algn="r" rtl="0">
              <a:spcBef>
                <a:spcPts val="0"/>
              </a:spcBef>
              <a:buNone/>
              <a:defRPr sz="1020" b="0" i="0" u="none" strike="noStrike" cap="none">
                <a:solidFill>
                  <a:srgbClr val="888888"/>
                </a:solidFill>
                <a:latin typeface="Calibri"/>
                <a:ea typeface="Calibri"/>
                <a:cs typeface="Calibri"/>
                <a:sym typeface="Calibri"/>
              </a:defRPr>
            </a:lvl3pPr>
            <a:lvl4pPr marL="0" marR="0" lvl="3" indent="0" algn="r" rtl="0">
              <a:spcBef>
                <a:spcPts val="0"/>
              </a:spcBef>
              <a:buNone/>
              <a:defRPr sz="1020" b="0" i="0" u="none" strike="noStrike" cap="none">
                <a:solidFill>
                  <a:srgbClr val="888888"/>
                </a:solidFill>
                <a:latin typeface="Calibri"/>
                <a:ea typeface="Calibri"/>
                <a:cs typeface="Calibri"/>
                <a:sym typeface="Calibri"/>
              </a:defRPr>
            </a:lvl4pPr>
            <a:lvl5pPr marL="0" marR="0" lvl="4" indent="0" algn="r" rtl="0">
              <a:spcBef>
                <a:spcPts val="0"/>
              </a:spcBef>
              <a:buNone/>
              <a:defRPr sz="1020" b="0" i="0" u="none" strike="noStrike" cap="none">
                <a:solidFill>
                  <a:srgbClr val="888888"/>
                </a:solidFill>
                <a:latin typeface="Calibri"/>
                <a:ea typeface="Calibri"/>
                <a:cs typeface="Calibri"/>
                <a:sym typeface="Calibri"/>
              </a:defRPr>
            </a:lvl5pPr>
            <a:lvl6pPr marL="0" marR="0" lvl="5" indent="0" algn="r" rtl="0">
              <a:spcBef>
                <a:spcPts val="0"/>
              </a:spcBef>
              <a:buNone/>
              <a:defRPr sz="1020" b="0" i="0" u="none" strike="noStrike" cap="none">
                <a:solidFill>
                  <a:srgbClr val="888888"/>
                </a:solidFill>
                <a:latin typeface="Calibri"/>
                <a:ea typeface="Calibri"/>
                <a:cs typeface="Calibri"/>
                <a:sym typeface="Calibri"/>
              </a:defRPr>
            </a:lvl6pPr>
            <a:lvl7pPr marL="0" marR="0" lvl="6" indent="0" algn="r" rtl="0">
              <a:spcBef>
                <a:spcPts val="0"/>
              </a:spcBef>
              <a:buNone/>
              <a:defRPr sz="1020" b="0" i="0" u="none" strike="noStrike" cap="none">
                <a:solidFill>
                  <a:srgbClr val="888888"/>
                </a:solidFill>
                <a:latin typeface="Calibri"/>
                <a:ea typeface="Calibri"/>
                <a:cs typeface="Calibri"/>
                <a:sym typeface="Calibri"/>
              </a:defRPr>
            </a:lvl7pPr>
            <a:lvl8pPr marL="0" marR="0" lvl="7" indent="0" algn="r" rtl="0">
              <a:spcBef>
                <a:spcPts val="0"/>
              </a:spcBef>
              <a:buNone/>
              <a:defRPr sz="1020" b="0" i="0" u="none" strike="noStrike" cap="none">
                <a:solidFill>
                  <a:srgbClr val="888888"/>
                </a:solidFill>
                <a:latin typeface="Calibri"/>
                <a:ea typeface="Calibri"/>
                <a:cs typeface="Calibri"/>
                <a:sym typeface="Calibri"/>
              </a:defRPr>
            </a:lvl8pPr>
            <a:lvl9pPr marL="0" marR="0" lvl="8" indent="0" algn="r" rtl="0">
              <a:spcBef>
                <a:spcPts val="0"/>
              </a:spcBef>
              <a:buNone/>
              <a:defRPr sz="102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CA"/>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1.jpg"/><Relationship Id="rId18" Type="http://schemas.openxmlformats.org/officeDocument/2006/relationships/image" Target="../media/image16.jpg"/><Relationship Id="rId3" Type="http://schemas.openxmlformats.org/officeDocument/2006/relationships/image" Target="../media/image1.jpg"/><Relationship Id="rId21" Type="http://schemas.openxmlformats.org/officeDocument/2006/relationships/image" Target="../media/image19.tiff"/><Relationship Id="rId7" Type="http://schemas.openxmlformats.org/officeDocument/2006/relationships/image" Target="../media/image5.jpg"/><Relationship Id="rId12" Type="http://schemas.openxmlformats.org/officeDocument/2006/relationships/image" Target="../media/image10.jpg"/><Relationship Id="rId17" Type="http://schemas.openxmlformats.org/officeDocument/2006/relationships/image" Target="../media/image15.jpg"/><Relationship Id="rId25" Type="http://schemas.openxmlformats.org/officeDocument/2006/relationships/image" Target="../media/image23.tiff"/><Relationship Id="rId2" Type="http://schemas.openxmlformats.org/officeDocument/2006/relationships/notesSlide" Target="../notesSlides/notesSlide1.xml"/><Relationship Id="rId16" Type="http://schemas.openxmlformats.org/officeDocument/2006/relationships/image" Target="../media/image14.jpg"/><Relationship Id="rId20" Type="http://schemas.openxmlformats.org/officeDocument/2006/relationships/image" Target="../media/image18.jpg"/><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9.jpg"/><Relationship Id="rId24" Type="http://schemas.openxmlformats.org/officeDocument/2006/relationships/image" Target="../media/image22.tiff"/><Relationship Id="rId5" Type="http://schemas.openxmlformats.org/officeDocument/2006/relationships/image" Target="../media/image3.jpg"/><Relationship Id="rId15" Type="http://schemas.openxmlformats.org/officeDocument/2006/relationships/image" Target="../media/image13.jpg"/><Relationship Id="rId23" Type="http://schemas.openxmlformats.org/officeDocument/2006/relationships/image" Target="../media/image21.tiff"/><Relationship Id="rId10" Type="http://schemas.openxmlformats.org/officeDocument/2006/relationships/image" Target="../media/image8.jpg"/><Relationship Id="rId19" Type="http://schemas.openxmlformats.org/officeDocument/2006/relationships/image" Target="../media/image17.jpg"/><Relationship Id="rId4" Type="http://schemas.openxmlformats.org/officeDocument/2006/relationships/image" Target="../media/image2.jpg"/><Relationship Id="rId9" Type="http://schemas.openxmlformats.org/officeDocument/2006/relationships/image" Target="../media/image7.jpg"/><Relationship Id="rId14" Type="http://schemas.openxmlformats.org/officeDocument/2006/relationships/image" Target="../media/image12.jpg"/><Relationship Id="rId22"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p:nvPr/>
        </p:nvSpPr>
        <p:spPr>
          <a:xfrm>
            <a:off x="114300" y="96252"/>
            <a:ext cx="7543800" cy="1371600"/>
          </a:xfrm>
          <a:prstGeom prst="rect">
            <a:avLst/>
          </a:prstGeom>
          <a:solidFill>
            <a:srgbClr val="2E75B5">
              <a:alpha val="49803"/>
            </a:srgbClr>
          </a:solidFill>
          <a:ln w="12700" cap="flat" cmpd="sng">
            <a:solidFill>
              <a:srgbClr val="2E75B5">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0" name="Google Shape;90;p1"/>
          <p:cNvSpPr/>
          <p:nvPr/>
        </p:nvSpPr>
        <p:spPr>
          <a:xfrm>
            <a:off x="114300" y="2341077"/>
            <a:ext cx="7543800" cy="117108"/>
          </a:xfrm>
          <a:prstGeom prst="rect">
            <a:avLst/>
          </a:prstGeom>
          <a:solidFill>
            <a:srgbClr val="2E75B5">
              <a:alpha val="49803"/>
            </a:srgbClr>
          </a:solidFill>
          <a:ln w="12700" cap="flat" cmpd="sng">
            <a:solidFill>
              <a:srgbClr val="2E75B5">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1" name="Google Shape;91;p1"/>
          <p:cNvSpPr/>
          <p:nvPr/>
        </p:nvSpPr>
        <p:spPr>
          <a:xfrm>
            <a:off x="114299" y="8653024"/>
            <a:ext cx="7543800" cy="117108"/>
          </a:xfrm>
          <a:prstGeom prst="rect">
            <a:avLst/>
          </a:prstGeom>
          <a:solidFill>
            <a:srgbClr val="2E75B5">
              <a:alpha val="49803"/>
            </a:srgbClr>
          </a:solidFill>
          <a:ln w="12700" cap="flat" cmpd="sng">
            <a:solidFill>
              <a:srgbClr val="2E75B5">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2" name="Google Shape;92;p1"/>
          <p:cNvSpPr txBox="1"/>
          <p:nvPr/>
        </p:nvSpPr>
        <p:spPr>
          <a:xfrm>
            <a:off x="160572" y="2455859"/>
            <a:ext cx="3893408"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1200" b="1" i="0" u="none" strike="noStrike" cap="none" dirty="0">
                <a:solidFill>
                  <a:schemeClr val="dk1"/>
                </a:solidFill>
                <a:latin typeface="Gisha"/>
                <a:ea typeface="Gisha"/>
                <a:cs typeface="Gisha"/>
                <a:sym typeface="Gisha"/>
              </a:rPr>
              <a:t>Étape UN : Repérer  les bourgeons femelles immatures</a:t>
            </a:r>
            <a:endParaRPr b="1" dirty="0"/>
          </a:p>
        </p:txBody>
      </p:sp>
      <p:sp>
        <p:nvSpPr>
          <p:cNvPr id="93" name="Google Shape;93;p1"/>
          <p:cNvSpPr txBox="1"/>
          <p:nvPr/>
        </p:nvSpPr>
        <p:spPr>
          <a:xfrm>
            <a:off x="229584" y="165696"/>
            <a:ext cx="6258792"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2800" b="1" dirty="0">
                <a:solidFill>
                  <a:schemeClr val="lt1"/>
                </a:solidFill>
                <a:latin typeface="Gisha"/>
                <a:ea typeface="Gisha"/>
                <a:cs typeface="Gisha"/>
                <a:sym typeface="Gisha"/>
              </a:rPr>
              <a:t>GUIDE DE POLLINISATION DES HARICOTS</a:t>
            </a:r>
            <a:endParaRPr dirty="0"/>
          </a:p>
          <a:p>
            <a:pPr marL="0" marR="0" lvl="0" indent="0" algn="l" rtl="0">
              <a:spcBef>
                <a:spcPts val="0"/>
              </a:spcBef>
              <a:spcAft>
                <a:spcPts val="0"/>
              </a:spcAft>
              <a:buNone/>
            </a:pPr>
            <a:r>
              <a:rPr lang="fr-CA" sz="1600" i="1" dirty="0" err="1">
                <a:solidFill>
                  <a:schemeClr val="lt1"/>
                </a:solidFill>
                <a:latin typeface="Gisha"/>
                <a:ea typeface="Gisha"/>
                <a:cs typeface="Gisha"/>
                <a:sym typeface="Gisha"/>
              </a:rPr>
              <a:t>Phaseolus</a:t>
            </a:r>
            <a:r>
              <a:rPr lang="fr-CA" sz="1600" i="1" dirty="0">
                <a:solidFill>
                  <a:schemeClr val="lt1"/>
                </a:solidFill>
                <a:latin typeface="Gisha"/>
                <a:ea typeface="Gisha"/>
                <a:cs typeface="Gisha"/>
                <a:sym typeface="Gisha"/>
              </a:rPr>
              <a:t> </a:t>
            </a:r>
            <a:r>
              <a:rPr lang="fr-CA" sz="1600" i="1" dirty="0" err="1">
                <a:solidFill>
                  <a:schemeClr val="lt1"/>
                </a:solidFill>
                <a:latin typeface="Gisha"/>
                <a:ea typeface="Gisha"/>
                <a:cs typeface="Gisha"/>
                <a:sym typeface="Gisha"/>
              </a:rPr>
              <a:t>vulgaris</a:t>
            </a:r>
            <a:endParaRPr dirty="0"/>
          </a:p>
        </p:txBody>
      </p:sp>
      <p:sp>
        <p:nvSpPr>
          <p:cNvPr id="94" name="Google Shape;94;p1"/>
          <p:cNvSpPr txBox="1"/>
          <p:nvPr/>
        </p:nvSpPr>
        <p:spPr>
          <a:xfrm>
            <a:off x="160572" y="4605585"/>
            <a:ext cx="3621032"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1200" b="1" dirty="0">
                <a:solidFill>
                  <a:schemeClr val="dk1"/>
                </a:solidFill>
                <a:latin typeface="Gisha"/>
                <a:ea typeface="Gisha"/>
                <a:cs typeface="Gisha"/>
                <a:sym typeface="Gisha"/>
              </a:rPr>
              <a:t>Étape TROIS :  Exposer la surface stigmatique</a:t>
            </a:r>
            <a:endParaRPr b="1" dirty="0"/>
          </a:p>
        </p:txBody>
      </p:sp>
      <p:sp>
        <p:nvSpPr>
          <p:cNvPr id="95" name="Google Shape;95;p1"/>
          <p:cNvSpPr txBox="1"/>
          <p:nvPr/>
        </p:nvSpPr>
        <p:spPr>
          <a:xfrm>
            <a:off x="160572" y="6482158"/>
            <a:ext cx="360191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1200" b="1" dirty="0">
                <a:solidFill>
                  <a:schemeClr val="dk1"/>
                </a:solidFill>
                <a:latin typeface="Gisha"/>
                <a:ea typeface="Gisha"/>
                <a:cs typeface="Gisha"/>
                <a:sym typeface="Gisha"/>
              </a:rPr>
              <a:t>Étape CINQ :  « Accrocher » le pollen à la femelle réceptive</a:t>
            </a:r>
            <a:endParaRPr b="1" dirty="0"/>
          </a:p>
        </p:txBody>
      </p:sp>
      <p:sp>
        <p:nvSpPr>
          <p:cNvPr id="96" name="Google Shape;96;p1"/>
          <p:cNvSpPr txBox="1"/>
          <p:nvPr/>
        </p:nvSpPr>
        <p:spPr>
          <a:xfrm>
            <a:off x="4042175" y="2455839"/>
            <a:ext cx="3770227"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1200" b="1" dirty="0">
                <a:solidFill>
                  <a:schemeClr val="dk1"/>
                </a:solidFill>
                <a:latin typeface="Gisha"/>
                <a:ea typeface="Gisha"/>
                <a:cs typeface="Gisha"/>
                <a:sym typeface="Gisha"/>
              </a:rPr>
              <a:t>Étape DEUX : « Activer » le stigmate à l’aide des ailes</a:t>
            </a:r>
            <a:endParaRPr b="1" dirty="0"/>
          </a:p>
        </p:txBody>
      </p:sp>
      <p:sp>
        <p:nvSpPr>
          <p:cNvPr id="97" name="Google Shape;97;p1"/>
          <p:cNvSpPr txBox="1"/>
          <p:nvPr/>
        </p:nvSpPr>
        <p:spPr>
          <a:xfrm>
            <a:off x="4002174" y="4605565"/>
            <a:ext cx="339304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1200" b="1" dirty="0">
                <a:solidFill>
                  <a:schemeClr val="dk1"/>
                </a:solidFill>
                <a:latin typeface="Gisha"/>
                <a:ea typeface="Gisha"/>
                <a:cs typeface="Gisha"/>
                <a:sym typeface="Gisha"/>
              </a:rPr>
              <a:t>Étape QUATRE :  Recueillir le pollen viable</a:t>
            </a:r>
            <a:endParaRPr b="1" dirty="0"/>
          </a:p>
        </p:txBody>
      </p:sp>
      <p:sp>
        <p:nvSpPr>
          <p:cNvPr id="98" name="Google Shape;98;p1"/>
          <p:cNvSpPr txBox="1"/>
          <p:nvPr/>
        </p:nvSpPr>
        <p:spPr>
          <a:xfrm>
            <a:off x="4002173" y="6482158"/>
            <a:ext cx="363467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1200" b="1" dirty="0">
                <a:solidFill>
                  <a:schemeClr val="dk1"/>
                </a:solidFill>
                <a:latin typeface="Gisha"/>
                <a:ea typeface="Gisha"/>
                <a:cs typeface="Gisha"/>
                <a:sym typeface="Gisha"/>
              </a:rPr>
              <a:t>Étape SIX :  Étiqueter et surveiller la formation du fruit</a:t>
            </a:r>
            <a:endParaRPr b="1" dirty="0"/>
          </a:p>
        </p:txBody>
      </p:sp>
      <p:pic>
        <p:nvPicPr>
          <p:cNvPr id="99" name="Google Shape;99;p1" descr="A hand holding a flower&#10;&#10;Description automatically generated"/>
          <p:cNvPicPr preferRelativeResize="0"/>
          <p:nvPr/>
        </p:nvPicPr>
        <p:blipFill rotWithShape="1">
          <a:blip r:embed="rId3">
            <a:alphaModFix/>
          </a:blip>
          <a:srcRect l="36914" t="36927" r="27576" b="24175"/>
          <a:stretch/>
        </p:blipFill>
        <p:spPr>
          <a:xfrm>
            <a:off x="3001264" y="6925704"/>
            <a:ext cx="809918" cy="1182911"/>
          </a:xfrm>
          <a:prstGeom prst="rect">
            <a:avLst/>
          </a:prstGeom>
          <a:noFill/>
          <a:ln>
            <a:noFill/>
          </a:ln>
        </p:spPr>
      </p:pic>
      <p:pic>
        <p:nvPicPr>
          <p:cNvPr id="100" name="Google Shape;100;p1" descr="A close up of a hand holding a knife&#10;&#10;Description automatically generated"/>
          <p:cNvPicPr preferRelativeResize="0"/>
          <p:nvPr/>
        </p:nvPicPr>
        <p:blipFill rotWithShape="1">
          <a:blip r:embed="rId4">
            <a:alphaModFix/>
          </a:blip>
          <a:srcRect l="33507" t="37390" r="22651" b="32213"/>
          <a:stretch/>
        </p:blipFill>
        <p:spPr>
          <a:xfrm>
            <a:off x="1639565" y="6930463"/>
            <a:ext cx="1279505" cy="1182911"/>
          </a:xfrm>
          <a:prstGeom prst="rect">
            <a:avLst/>
          </a:prstGeom>
          <a:noFill/>
          <a:ln>
            <a:noFill/>
          </a:ln>
        </p:spPr>
      </p:pic>
      <p:pic>
        <p:nvPicPr>
          <p:cNvPr id="101" name="Google Shape;101;p1" descr="A close up of a green plant&#10;&#10;Description automatically generated"/>
          <p:cNvPicPr preferRelativeResize="0"/>
          <p:nvPr/>
        </p:nvPicPr>
        <p:blipFill rotWithShape="1">
          <a:blip r:embed="rId5">
            <a:alphaModFix/>
          </a:blip>
          <a:srcRect l="28722" t="24869" r="34939" b="12404"/>
          <a:stretch/>
        </p:blipFill>
        <p:spPr>
          <a:xfrm>
            <a:off x="4160122" y="6939839"/>
            <a:ext cx="713491" cy="1255126"/>
          </a:xfrm>
          <a:prstGeom prst="rect">
            <a:avLst/>
          </a:prstGeom>
          <a:noFill/>
          <a:ln>
            <a:noFill/>
          </a:ln>
        </p:spPr>
      </p:pic>
      <p:pic>
        <p:nvPicPr>
          <p:cNvPr id="102" name="Google Shape;102;p1" descr="A picture containing person, holding, hand, scissors&#10;&#10;Description automatically generated"/>
          <p:cNvPicPr preferRelativeResize="0"/>
          <p:nvPr/>
        </p:nvPicPr>
        <p:blipFill rotWithShape="1">
          <a:blip r:embed="rId6">
            <a:alphaModFix/>
          </a:blip>
          <a:srcRect l="38864" t="45883" r="44926" b="40530"/>
          <a:stretch/>
        </p:blipFill>
        <p:spPr>
          <a:xfrm>
            <a:off x="6790959" y="5720673"/>
            <a:ext cx="647145" cy="723175"/>
          </a:xfrm>
          <a:prstGeom prst="rect">
            <a:avLst/>
          </a:prstGeom>
          <a:noFill/>
          <a:ln>
            <a:noFill/>
          </a:ln>
        </p:spPr>
      </p:pic>
      <p:pic>
        <p:nvPicPr>
          <p:cNvPr id="103" name="Google Shape;103;p1" descr="A hand holding a knife&#10;&#10;Description automatically generated"/>
          <p:cNvPicPr preferRelativeResize="0"/>
          <p:nvPr/>
        </p:nvPicPr>
        <p:blipFill rotWithShape="1">
          <a:blip r:embed="rId7">
            <a:alphaModFix/>
          </a:blip>
          <a:srcRect l="20707" t="34598" r="42253" b="42244"/>
          <a:stretch/>
        </p:blipFill>
        <p:spPr>
          <a:xfrm>
            <a:off x="5796502" y="5720673"/>
            <a:ext cx="865851" cy="721788"/>
          </a:xfrm>
          <a:prstGeom prst="rect">
            <a:avLst/>
          </a:prstGeom>
          <a:noFill/>
          <a:ln>
            <a:noFill/>
          </a:ln>
        </p:spPr>
      </p:pic>
      <p:pic>
        <p:nvPicPr>
          <p:cNvPr id="104" name="Google Shape;104;p1" descr="A hand holding a remote control&#10;&#10;Description automatically generated"/>
          <p:cNvPicPr preferRelativeResize="0"/>
          <p:nvPr/>
        </p:nvPicPr>
        <p:blipFill rotWithShape="1">
          <a:blip r:embed="rId8">
            <a:alphaModFix/>
          </a:blip>
          <a:srcRect l="30808" t="26845" r="30465" b="38385"/>
          <a:stretch/>
        </p:blipFill>
        <p:spPr>
          <a:xfrm>
            <a:off x="5060013" y="5720673"/>
            <a:ext cx="607882" cy="731643"/>
          </a:xfrm>
          <a:prstGeom prst="rect">
            <a:avLst/>
          </a:prstGeom>
          <a:noFill/>
          <a:ln>
            <a:noFill/>
          </a:ln>
        </p:spPr>
      </p:pic>
      <p:pic>
        <p:nvPicPr>
          <p:cNvPr id="105" name="Google Shape;105;p1" descr="A picture containing person, hand, holding, small&#10;&#10;Description automatically generated"/>
          <p:cNvPicPr preferRelativeResize="0"/>
          <p:nvPr/>
        </p:nvPicPr>
        <p:blipFill rotWithShape="1">
          <a:blip r:embed="rId9">
            <a:alphaModFix/>
          </a:blip>
          <a:srcRect l="51243" t="30489" r="8697" b="40432"/>
          <a:stretch/>
        </p:blipFill>
        <p:spPr>
          <a:xfrm>
            <a:off x="4180405" y="5720673"/>
            <a:ext cx="751001" cy="726895"/>
          </a:xfrm>
          <a:prstGeom prst="rect">
            <a:avLst/>
          </a:prstGeom>
          <a:noFill/>
          <a:ln>
            <a:noFill/>
          </a:ln>
        </p:spPr>
      </p:pic>
      <p:pic>
        <p:nvPicPr>
          <p:cNvPr id="106" name="Google Shape;106;p1" descr="A close up of a hand&#10;&#10;Description automatically generated"/>
          <p:cNvPicPr preferRelativeResize="0"/>
          <p:nvPr/>
        </p:nvPicPr>
        <p:blipFill rotWithShape="1">
          <a:blip r:embed="rId10">
            <a:alphaModFix/>
          </a:blip>
          <a:srcRect l="55088" t="31846" r="20656" b="49553"/>
          <a:stretch/>
        </p:blipFill>
        <p:spPr>
          <a:xfrm>
            <a:off x="2998021" y="5720673"/>
            <a:ext cx="698830" cy="714581"/>
          </a:xfrm>
          <a:prstGeom prst="rect">
            <a:avLst/>
          </a:prstGeom>
          <a:noFill/>
          <a:ln>
            <a:noFill/>
          </a:ln>
        </p:spPr>
      </p:pic>
      <p:pic>
        <p:nvPicPr>
          <p:cNvPr id="107" name="Google Shape;107;p1" descr="A close up of a hand&#10;&#10;Description automatically generated"/>
          <p:cNvPicPr preferRelativeResize="0"/>
          <p:nvPr/>
        </p:nvPicPr>
        <p:blipFill rotWithShape="1">
          <a:blip r:embed="rId11">
            <a:alphaModFix/>
          </a:blip>
          <a:srcRect l="36372" t="40198" r="44396" b="44791"/>
          <a:stretch/>
        </p:blipFill>
        <p:spPr>
          <a:xfrm>
            <a:off x="3002700" y="4899914"/>
            <a:ext cx="698832" cy="727243"/>
          </a:xfrm>
          <a:prstGeom prst="rect">
            <a:avLst/>
          </a:prstGeom>
          <a:noFill/>
          <a:ln>
            <a:noFill/>
          </a:ln>
        </p:spPr>
      </p:pic>
      <p:pic>
        <p:nvPicPr>
          <p:cNvPr id="108" name="Google Shape;108;p1" descr="A close up of a hand holding a flower&#10;&#10;Description automatically generated"/>
          <p:cNvPicPr preferRelativeResize="0"/>
          <p:nvPr/>
        </p:nvPicPr>
        <p:blipFill rotWithShape="1">
          <a:blip r:embed="rId12">
            <a:alphaModFix/>
          </a:blip>
          <a:srcRect l="39394" t="23275" r="27235" b="44517"/>
          <a:stretch/>
        </p:blipFill>
        <p:spPr>
          <a:xfrm>
            <a:off x="6514423" y="2885215"/>
            <a:ext cx="923681" cy="1188720"/>
          </a:xfrm>
          <a:prstGeom prst="rect">
            <a:avLst/>
          </a:prstGeom>
          <a:noFill/>
          <a:ln>
            <a:noFill/>
          </a:ln>
        </p:spPr>
      </p:pic>
      <p:pic>
        <p:nvPicPr>
          <p:cNvPr id="109" name="Google Shape;109;p1" descr="A picture containing person, hand, holding, small&#10;&#10;Description automatically generated"/>
          <p:cNvPicPr preferRelativeResize="0"/>
          <p:nvPr/>
        </p:nvPicPr>
        <p:blipFill rotWithShape="1">
          <a:blip r:embed="rId13">
            <a:alphaModFix/>
          </a:blip>
          <a:srcRect l="42088" t="21465" r="28036" b="49999"/>
          <a:stretch/>
        </p:blipFill>
        <p:spPr>
          <a:xfrm>
            <a:off x="5363248" y="2895222"/>
            <a:ext cx="933386" cy="1188720"/>
          </a:xfrm>
          <a:prstGeom prst="rect">
            <a:avLst/>
          </a:prstGeom>
          <a:noFill/>
          <a:ln>
            <a:noFill/>
          </a:ln>
        </p:spPr>
      </p:pic>
      <p:pic>
        <p:nvPicPr>
          <p:cNvPr id="110" name="Google Shape;110;p1" descr="A picture containing person, cutting, hand, scissors&#10;&#10;Description automatically generated"/>
          <p:cNvPicPr preferRelativeResize="0"/>
          <p:nvPr/>
        </p:nvPicPr>
        <p:blipFill rotWithShape="1">
          <a:blip r:embed="rId14">
            <a:alphaModFix/>
          </a:blip>
          <a:srcRect l="37474" t="37879" r="35186" b="36863"/>
          <a:stretch/>
        </p:blipFill>
        <p:spPr>
          <a:xfrm>
            <a:off x="4180405" y="2906211"/>
            <a:ext cx="965054" cy="1188720"/>
          </a:xfrm>
          <a:prstGeom prst="rect">
            <a:avLst/>
          </a:prstGeom>
          <a:noFill/>
          <a:ln>
            <a:noFill/>
          </a:ln>
        </p:spPr>
      </p:pic>
      <p:pic>
        <p:nvPicPr>
          <p:cNvPr id="111" name="Google Shape;111;p1" descr="A close up of a hand&#10;&#10;Description automatically generated"/>
          <p:cNvPicPr preferRelativeResize="0"/>
          <p:nvPr/>
        </p:nvPicPr>
        <p:blipFill rotWithShape="1">
          <a:blip r:embed="rId15">
            <a:alphaModFix/>
          </a:blip>
          <a:srcRect l="55347" t="32298" r="17845" b="42785"/>
          <a:stretch/>
        </p:blipFill>
        <p:spPr>
          <a:xfrm>
            <a:off x="2742386" y="2884721"/>
            <a:ext cx="959144" cy="1188720"/>
          </a:xfrm>
          <a:prstGeom prst="rect">
            <a:avLst/>
          </a:prstGeom>
          <a:noFill/>
          <a:ln>
            <a:noFill/>
          </a:ln>
        </p:spPr>
      </p:pic>
      <p:pic>
        <p:nvPicPr>
          <p:cNvPr id="112" name="Google Shape;112;p1" descr="A close up of a hand&#10;&#10;Description automatically generated"/>
          <p:cNvPicPr preferRelativeResize="0"/>
          <p:nvPr/>
        </p:nvPicPr>
        <p:blipFill rotWithShape="1">
          <a:blip r:embed="rId16">
            <a:alphaModFix/>
          </a:blip>
          <a:srcRect l="41720" t="42035" r="31836" b="33482"/>
          <a:stretch/>
        </p:blipFill>
        <p:spPr>
          <a:xfrm>
            <a:off x="1580747" y="2873732"/>
            <a:ext cx="947846" cy="1188720"/>
          </a:xfrm>
          <a:prstGeom prst="rect">
            <a:avLst/>
          </a:prstGeom>
          <a:noFill/>
          <a:ln>
            <a:noFill/>
          </a:ln>
        </p:spPr>
      </p:pic>
      <p:pic>
        <p:nvPicPr>
          <p:cNvPr id="113" name="Google Shape;113;p1" descr="A hand holding a small pair of scissors&#10;&#10;Description automatically generated"/>
          <p:cNvPicPr preferRelativeResize="0"/>
          <p:nvPr/>
        </p:nvPicPr>
        <p:blipFill rotWithShape="1">
          <a:blip r:embed="rId17">
            <a:alphaModFix/>
          </a:blip>
          <a:srcRect l="47560" t="29195" r="24492" b="44517"/>
          <a:stretch/>
        </p:blipFill>
        <p:spPr>
          <a:xfrm>
            <a:off x="419109" y="2873732"/>
            <a:ext cx="947846" cy="1188720"/>
          </a:xfrm>
          <a:prstGeom prst="rect">
            <a:avLst/>
          </a:prstGeom>
          <a:noFill/>
          <a:ln>
            <a:noFill/>
          </a:ln>
        </p:spPr>
      </p:pic>
      <p:pic>
        <p:nvPicPr>
          <p:cNvPr id="114" name="Google Shape;114;p1" descr="A picture containing person, indoor, table, piece&#10;&#10;Description automatically generated"/>
          <p:cNvPicPr preferRelativeResize="0"/>
          <p:nvPr/>
        </p:nvPicPr>
        <p:blipFill rotWithShape="1">
          <a:blip r:embed="rId18">
            <a:alphaModFix/>
          </a:blip>
          <a:srcRect l="15151" t="36244" r="16499" b="29165"/>
          <a:stretch/>
        </p:blipFill>
        <p:spPr>
          <a:xfrm>
            <a:off x="4180404" y="4888497"/>
            <a:ext cx="1094679" cy="738662"/>
          </a:xfrm>
          <a:prstGeom prst="rect">
            <a:avLst/>
          </a:prstGeom>
          <a:noFill/>
          <a:ln>
            <a:noFill/>
          </a:ln>
        </p:spPr>
      </p:pic>
      <p:sp>
        <p:nvSpPr>
          <p:cNvPr id="115" name="Google Shape;115;p1"/>
          <p:cNvSpPr txBox="1"/>
          <p:nvPr/>
        </p:nvSpPr>
        <p:spPr>
          <a:xfrm>
            <a:off x="105938" y="8822386"/>
            <a:ext cx="3583534" cy="116955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1000" b="1" dirty="0">
                <a:solidFill>
                  <a:schemeClr val="dk1"/>
                </a:solidFill>
                <a:latin typeface="Gisha"/>
                <a:ea typeface="Gisha"/>
                <a:cs typeface="Gisha"/>
                <a:sym typeface="Gisha"/>
              </a:rPr>
              <a:t>CONSEILS DE PRO</a:t>
            </a:r>
            <a:endParaRPr sz="1000" dirty="0">
              <a:solidFill>
                <a:schemeClr val="dk1"/>
              </a:solidFill>
              <a:latin typeface="Gisha"/>
              <a:ea typeface="Gisha"/>
              <a:cs typeface="Gisha"/>
              <a:sym typeface="Gisha"/>
            </a:endParaRPr>
          </a:p>
          <a:p>
            <a:pPr marL="171450" marR="0" lvl="0" indent="-171450" algn="l" rtl="0">
              <a:spcBef>
                <a:spcPts val="0"/>
              </a:spcBef>
              <a:spcAft>
                <a:spcPts val="0"/>
              </a:spcAft>
              <a:buClr>
                <a:schemeClr val="dk1"/>
              </a:buClr>
              <a:buSzPts val="1000"/>
              <a:buFont typeface="Arial"/>
              <a:buChar char="•"/>
            </a:pPr>
            <a:r>
              <a:rPr lang="fr-CA" sz="1000" dirty="0">
                <a:solidFill>
                  <a:schemeClr val="dk1"/>
                </a:solidFill>
                <a:latin typeface="Gisha"/>
                <a:ea typeface="Gisha"/>
                <a:cs typeface="Gisha"/>
                <a:sym typeface="Gisha"/>
              </a:rPr>
              <a:t>L’autofécondation des semences peut survenir. L’émasculation [voir </a:t>
            </a:r>
            <a:r>
              <a:rPr lang="fr-CA" sz="1000" dirty="0" err="1">
                <a:solidFill>
                  <a:schemeClr val="dk1"/>
                </a:solidFill>
                <a:latin typeface="Gisha"/>
                <a:ea typeface="Gisha"/>
                <a:cs typeface="Gisha"/>
                <a:sym typeface="Gisha"/>
              </a:rPr>
              <a:t>Hybridization</a:t>
            </a:r>
            <a:r>
              <a:rPr lang="fr-CA" sz="1000" dirty="0">
                <a:solidFill>
                  <a:schemeClr val="dk1"/>
                </a:solidFill>
                <a:latin typeface="Gisha"/>
                <a:ea typeface="Gisha"/>
                <a:cs typeface="Gisha"/>
                <a:sym typeface="Gisha"/>
              </a:rPr>
              <a:t> of </a:t>
            </a:r>
            <a:r>
              <a:rPr lang="fr-CA" sz="1000" dirty="0" err="1">
                <a:solidFill>
                  <a:schemeClr val="dk1"/>
                </a:solidFill>
                <a:latin typeface="Gisha"/>
                <a:ea typeface="Gisha"/>
                <a:cs typeface="Gisha"/>
                <a:sym typeface="Gisha"/>
              </a:rPr>
              <a:t>Crop</a:t>
            </a:r>
            <a:r>
              <a:rPr lang="fr-CA" sz="1000" dirty="0">
                <a:solidFill>
                  <a:schemeClr val="dk1"/>
                </a:solidFill>
                <a:latin typeface="Gisha"/>
                <a:ea typeface="Gisha"/>
                <a:cs typeface="Gisha"/>
                <a:sym typeface="Gisha"/>
              </a:rPr>
              <a:t> Plants (1980)] est une solution de rechange.</a:t>
            </a:r>
            <a:endParaRPr dirty="0"/>
          </a:p>
          <a:p>
            <a:pPr marL="171450" marR="0" lvl="0" indent="-171450" algn="l" rtl="0">
              <a:spcBef>
                <a:spcPts val="0"/>
              </a:spcBef>
              <a:spcAft>
                <a:spcPts val="0"/>
              </a:spcAft>
              <a:buClr>
                <a:schemeClr val="dk1"/>
              </a:buClr>
              <a:buSzPts val="1000"/>
              <a:buFont typeface="Arial"/>
              <a:buChar char="•"/>
            </a:pPr>
            <a:r>
              <a:rPr lang="fr-CA" sz="1000" dirty="0">
                <a:solidFill>
                  <a:schemeClr val="dk1"/>
                </a:solidFill>
                <a:latin typeface="Gisha"/>
                <a:ea typeface="Gisha"/>
                <a:cs typeface="Gisha"/>
                <a:sym typeface="Gisha"/>
              </a:rPr>
              <a:t>De bonnes pinces délicates sont indispensables et des lunettes de lecture ou une loupe de bijoutier peuvent servir à faire un effet grossissant. </a:t>
            </a:r>
            <a:endParaRPr dirty="0"/>
          </a:p>
        </p:txBody>
      </p:sp>
      <p:pic>
        <p:nvPicPr>
          <p:cNvPr id="116" name="Google Shape;116;p1" descr="A close up of a flower&#10;&#10;Description automatically generated"/>
          <p:cNvPicPr preferRelativeResize="0"/>
          <p:nvPr/>
        </p:nvPicPr>
        <p:blipFill rotWithShape="1">
          <a:blip r:embed="rId19">
            <a:alphaModFix/>
          </a:blip>
          <a:srcRect l="32004" t="37541" r="26381" b="28130"/>
          <a:stretch/>
        </p:blipFill>
        <p:spPr>
          <a:xfrm>
            <a:off x="6469678" y="235002"/>
            <a:ext cx="1013169" cy="1114344"/>
          </a:xfrm>
          <a:prstGeom prst="rect">
            <a:avLst/>
          </a:prstGeom>
          <a:noFill/>
          <a:ln>
            <a:noFill/>
          </a:ln>
        </p:spPr>
      </p:pic>
      <p:cxnSp>
        <p:nvCxnSpPr>
          <p:cNvPr id="117" name="Google Shape;117;p1"/>
          <p:cNvCxnSpPr>
            <a:stCxn id="118" idx="0"/>
          </p:cNvCxnSpPr>
          <p:nvPr/>
        </p:nvCxnSpPr>
        <p:spPr>
          <a:xfrm rot="10800000" flipH="1">
            <a:off x="5533149" y="537479"/>
            <a:ext cx="1201800" cy="931200"/>
          </a:xfrm>
          <a:prstGeom prst="straightConnector1">
            <a:avLst/>
          </a:prstGeom>
          <a:noFill/>
          <a:ln w="19050" cap="flat" cmpd="sng">
            <a:solidFill>
              <a:srgbClr val="595959"/>
            </a:solidFill>
            <a:prstDash val="solid"/>
            <a:miter lim="800000"/>
            <a:headEnd type="none" w="sm" len="sm"/>
            <a:tailEnd type="triangle" w="med" len="med"/>
          </a:ln>
        </p:spPr>
      </p:cxnSp>
      <p:cxnSp>
        <p:nvCxnSpPr>
          <p:cNvPr id="119" name="Google Shape;119;p1"/>
          <p:cNvCxnSpPr>
            <a:cxnSpLocks/>
            <a:stCxn id="120" idx="0"/>
          </p:cNvCxnSpPr>
          <p:nvPr/>
        </p:nvCxnSpPr>
        <p:spPr>
          <a:xfrm flipV="1">
            <a:off x="7036491" y="724804"/>
            <a:ext cx="0" cy="1232690"/>
          </a:xfrm>
          <a:prstGeom prst="straightConnector1">
            <a:avLst/>
          </a:prstGeom>
          <a:noFill/>
          <a:ln w="19050" cap="flat" cmpd="sng">
            <a:solidFill>
              <a:srgbClr val="595959"/>
            </a:solidFill>
            <a:prstDash val="solid"/>
            <a:miter lim="800000"/>
            <a:headEnd type="none" w="sm" len="sm"/>
            <a:tailEnd type="triangle" w="med" len="med"/>
          </a:ln>
        </p:spPr>
      </p:cxnSp>
      <p:cxnSp>
        <p:nvCxnSpPr>
          <p:cNvPr id="121" name="Google Shape;121;p1"/>
          <p:cNvCxnSpPr>
            <a:cxnSpLocks/>
            <a:stCxn id="122" idx="0"/>
          </p:cNvCxnSpPr>
          <p:nvPr/>
        </p:nvCxnSpPr>
        <p:spPr>
          <a:xfrm flipH="1" flipV="1">
            <a:off x="7171235" y="1027199"/>
            <a:ext cx="181534" cy="564873"/>
          </a:xfrm>
          <a:prstGeom prst="straightConnector1">
            <a:avLst/>
          </a:prstGeom>
          <a:noFill/>
          <a:ln w="19050" cap="flat" cmpd="sng">
            <a:solidFill>
              <a:srgbClr val="595959"/>
            </a:solidFill>
            <a:prstDash val="solid"/>
            <a:miter lim="800000"/>
            <a:headEnd type="none" w="sm" len="sm"/>
            <a:tailEnd type="triangle" w="med" len="med"/>
          </a:ln>
        </p:spPr>
      </p:cxnSp>
      <p:sp>
        <p:nvSpPr>
          <p:cNvPr id="118" name="Google Shape;118;p1"/>
          <p:cNvSpPr txBox="1"/>
          <p:nvPr/>
        </p:nvSpPr>
        <p:spPr>
          <a:xfrm>
            <a:off x="4749549" y="1468679"/>
            <a:ext cx="1567200" cy="415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1050" b="1" dirty="0">
                <a:solidFill>
                  <a:schemeClr val="dk1"/>
                </a:solidFill>
                <a:latin typeface="Gisha"/>
                <a:ea typeface="Gisha"/>
                <a:cs typeface="Gisha"/>
                <a:sym typeface="Gisha"/>
              </a:rPr>
              <a:t>GRAND PÉTALE/ÉTENDARD</a:t>
            </a:r>
            <a:endParaRPr dirty="0"/>
          </a:p>
        </p:txBody>
      </p:sp>
      <p:sp>
        <p:nvSpPr>
          <p:cNvPr id="120" name="Google Shape;120;p1"/>
          <p:cNvSpPr txBox="1"/>
          <p:nvPr/>
        </p:nvSpPr>
        <p:spPr>
          <a:xfrm>
            <a:off x="6569370" y="1957494"/>
            <a:ext cx="934242" cy="25391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1050" b="1" dirty="0">
                <a:solidFill>
                  <a:schemeClr val="dk1"/>
                </a:solidFill>
                <a:latin typeface="Gisha"/>
                <a:ea typeface="Gisha"/>
                <a:cs typeface="Gisha"/>
                <a:sym typeface="Gisha"/>
              </a:rPr>
              <a:t>CARÈNES</a:t>
            </a:r>
            <a:endParaRPr dirty="0"/>
          </a:p>
        </p:txBody>
      </p:sp>
      <p:sp>
        <p:nvSpPr>
          <p:cNvPr id="122" name="Google Shape;122;p1"/>
          <p:cNvSpPr txBox="1"/>
          <p:nvPr/>
        </p:nvSpPr>
        <p:spPr>
          <a:xfrm>
            <a:off x="7001859" y="1592072"/>
            <a:ext cx="701819" cy="25391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1050" b="1">
                <a:solidFill>
                  <a:schemeClr val="dk1"/>
                </a:solidFill>
                <a:latin typeface="Gisha"/>
                <a:ea typeface="Gisha"/>
                <a:cs typeface="Gisha"/>
                <a:sym typeface="Gisha"/>
              </a:rPr>
              <a:t>AILES</a:t>
            </a:r>
            <a:endParaRPr/>
          </a:p>
        </p:txBody>
      </p:sp>
      <p:cxnSp>
        <p:nvCxnSpPr>
          <p:cNvPr id="123" name="Google Shape;123;p1"/>
          <p:cNvCxnSpPr>
            <a:cxnSpLocks/>
          </p:cNvCxnSpPr>
          <p:nvPr/>
        </p:nvCxnSpPr>
        <p:spPr>
          <a:xfrm flipV="1">
            <a:off x="6200189" y="641774"/>
            <a:ext cx="701557" cy="1150766"/>
          </a:xfrm>
          <a:prstGeom prst="straightConnector1">
            <a:avLst/>
          </a:prstGeom>
          <a:noFill/>
          <a:ln w="19050" cap="flat" cmpd="sng">
            <a:solidFill>
              <a:srgbClr val="595959"/>
            </a:solidFill>
            <a:prstDash val="solid"/>
            <a:miter lim="800000"/>
            <a:headEnd type="none" w="sm" len="sm"/>
            <a:tailEnd type="triangle" w="med" len="med"/>
          </a:ln>
        </p:spPr>
      </p:cxnSp>
      <p:sp>
        <p:nvSpPr>
          <p:cNvPr id="124" name="Google Shape;124;p1"/>
          <p:cNvSpPr txBox="1"/>
          <p:nvPr/>
        </p:nvSpPr>
        <p:spPr>
          <a:xfrm>
            <a:off x="5796198" y="1812828"/>
            <a:ext cx="918529" cy="53860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1050" b="1" dirty="0">
                <a:solidFill>
                  <a:schemeClr val="dk1"/>
                </a:solidFill>
                <a:latin typeface="Gisha"/>
                <a:ea typeface="Gisha"/>
                <a:cs typeface="Gisha"/>
                <a:sym typeface="Gisha"/>
              </a:rPr>
              <a:t>STIGMATE </a:t>
            </a:r>
            <a:endParaRPr dirty="0"/>
          </a:p>
          <a:p>
            <a:pPr marL="0" marR="0" lvl="0" indent="0" algn="ctr" rtl="0">
              <a:spcBef>
                <a:spcPts val="0"/>
              </a:spcBef>
              <a:spcAft>
                <a:spcPts val="0"/>
              </a:spcAft>
              <a:buNone/>
            </a:pPr>
            <a:r>
              <a:rPr lang="fr-CA" sz="800" b="1" dirty="0">
                <a:solidFill>
                  <a:schemeClr val="dk1"/>
                </a:solidFill>
                <a:latin typeface="Gisha"/>
                <a:ea typeface="Gisha"/>
                <a:cs typeface="Gisha"/>
                <a:sym typeface="Gisha"/>
              </a:rPr>
              <a:t>- et - </a:t>
            </a:r>
            <a:r>
              <a:rPr lang="fr-CA" sz="1050" b="1" dirty="0">
                <a:solidFill>
                  <a:schemeClr val="dk1"/>
                </a:solidFill>
                <a:latin typeface="Gisha"/>
                <a:ea typeface="Gisha"/>
                <a:cs typeface="Gisha"/>
                <a:sym typeface="Gisha"/>
              </a:rPr>
              <a:t>ÉTAMINE</a:t>
            </a:r>
            <a:endParaRPr dirty="0"/>
          </a:p>
        </p:txBody>
      </p:sp>
      <p:sp>
        <p:nvSpPr>
          <p:cNvPr id="125" name="Google Shape;125;p1"/>
          <p:cNvSpPr txBox="1"/>
          <p:nvPr/>
        </p:nvSpPr>
        <p:spPr>
          <a:xfrm>
            <a:off x="194005" y="1509424"/>
            <a:ext cx="4728134"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1200" b="1" dirty="0">
                <a:solidFill>
                  <a:schemeClr val="dk1"/>
                </a:solidFill>
                <a:latin typeface="Gisha"/>
                <a:ea typeface="Gisha"/>
                <a:cs typeface="Gisha"/>
                <a:sym typeface="Gisha"/>
              </a:rPr>
              <a:t>Les haricots s’autofécondent et possèdent une morphologie florale particulière qui fait en sorte que les stigmates mâles et les étamines femelles restent en proximité étroite jusqu’à ce que la pollinisation ait lieu. </a:t>
            </a:r>
            <a:endParaRPr dirty="0"/>
          </a:p>
        </p:txBody>
      </p:sp>
      <p:sp>
        <p:nvSpPr>
          <p:cNvPr id="126" name="Google Shape;126;p1"/>
          <p:cNvSpPr txBox="1"/>
          <p:nvPr/>
        </p:nvSpPr>
        <p:spPr>
          <a:xfrm>
            <a:off x="2205997" y="5357581"/>
            <a:ext cx="807900" cy="215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800" b="1">
                <a:solidFill>
                  <a:schemeClr val="dk1"/>
                </a:solidFill>
                <a:latin typeface="Gisha"/>
                <a:ea typeface="Gisha"/>
                <a:cs typeface="Gisha"/>
                <a:sym typeface="Gisha"/>
              </a:rPr>
              <a:t>STIGMATE</a:t>
            </a:r>
            <a:endParaRPr/>
          </a:p>
        </p:txBody>
      </p:sp>
      <p:cxnSp>
        <p:nvCxnSpPr>
          <p:cNvPr id="127" name="Google Shape;127;p1"/>
          <p:cNvCxnSpPr/>
          <p:nvPr/>
        </p:nvCxnSpPr>
        <p:spPr>
          <a:xfrm rot="10800000" flipH="1">
            <a:off x="2982397" y="5302831"/>
            <a:ext cx="479100" cy="143400"/>
          </a:xfrm>
          <a:prstGeom prst="straightConnector1">
            <a:avLst/>
          </a:prstGeom>
          <a:noFill/>
          <a:ln w="19050" cap="flat" cmpd="sng">
            <a:solidFill>
              <a:srgbClr val="595959"/>
            </a:solidFill>
            <a:prstDash val="solid"/>
            <a:miter lim="800000"/>
            <a:headEnd type="none" w="sm" len="sm"/>
            <a:tailEnd type="triangle" w="med" len="med"/>
          </a:ln>
        </p:spPr>
      </p:cxnSp>
      <p:sp>
        <p:nvSpPr>
          <p:cNvPr id="128" name="Google Shape;128;p1"/>
          <p:cNvSpPr txBox="1"/>
          <p:nvPr/>
        </p:nvSpPr>
        <p:spPr>
          <a:xfrm>
            <a:off x="229584" y="4079822"/>
            <a:ext cx="3601918"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1000" dirty="0">
                <a:solidFill>
                  <a:schemeClr val="dk1"/>
                </a:solidFill>
                <a:latin typeface="Gisha"/>
                <a:ea typeface="Gisha"/>
                <a:cs typeface="Gisha"/>
                <a:sym typeface="Gisha"/>
              </a:rPr>
              <a:t>Repérez un bourgeon femelle avec un étendard qui n’est pas ouvert et peu de couleur. Utilisez des pinces pour éloigner les bords de l’étendard et exposer les ailes et les carènes.</a:t>
            </a:r>
            <a:endParaRPr sz="1035" dirty="0">
              <a:solidFill>
                <a:schemeClr val="dk1"/>
              </a:solidFill>
              <a:latin typeface="Gisha"/>
              <a:ea typeface="Gisha"/>
              <a:cs typeface="Gisha"/>
              <a:sym typeface="Gisha"/>
            </a:endParaRPr>
          </a:p>
        </p:txBody>
      </p:sp>
      <p:sp>
        <p:nvSpPr>
          <p:cNvPr id="129" name="Google Shape;129;p1"/>
          <p:cNvSpPr txBox="1"/>
          <p:nvPr/>
        </p:nvSpPr>
        <p:spPr>
          <a:xfrm>
            <a:off x="4002173" y="4095997"/>
            <a:ext cx="3634678"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1000">
                <a:solidFill>
                  <a:schemeClr val="dk1"/>
                </a:solidFill>
                <a:latin typeface="Gisha"/>
                <a:ea typeface="Gisha"/>
                <a:cs typeface="Gisha"/>
                <a:sym typeface="Gisha"/>
              </a:rPr>
              <a:t>Avec les pinces ou votre doigt, attrapez les ailes et tirez dans la direction opposée (vers le bas) de l’étendard. Le stigmate devrait commencer à émerger des ailes.</a:t>
            </a:r>
            <a:endParaRPr sz="1035">
              <a:solidFill>
                <a:schemeClr val="dk1"/>
              </a:solidFill>
              <a:latin typeface="Gisha"/>
              <a:ea typeface="Gisha"/>
              <a:cs typeface="Gisha"/>
              <a:sym typeface="Gisha"/>
            </a:endParaRPr>
          </a:p>
        </p:txBody>
      </p:sp>
      <p:sp>
        <p:nvSpPr>
          <p:cNvPr id="130" name="Google Shape;130;p1"/>
          <p:cNvSpPr txBox="1"/>
          <p:nvPr/>
        </p:nvSpPr>
        <p:spPr>
          <a:xfrm>
            <a:off x="229584" y="4864888"/>
            <a:ext cx="2361769" cy="16312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1000" dirty="0">
                <a:solidFill>
                  <a:schemeClr val="dk1"/>
                </a:solidFill>
                <a:latin typeface="Gisha"/>
                <a:ea typeface="Gisha"/>
                <a:cs typeface="Gisha"/>
                <a:sym typeface="Gisha"/>
              </a:rPr>
              <a:t>Il pourrait être nécessaire de répéter le mouvement vers le bas avec les ailes, ou de frotter doucement les carènes pour « activer » le stigmate. Si des étamines émergent aussi, assurez-vous de les retirer délicatement pour éviter l’autofécondation du bourgeon femelle. La surface stigmatique devrait dépasser de 1-2 mm et il ne devrait pas y avoir de pollen sur ses poils.</a:t>
            </a:r>
            <a:endParaRPr sz="1035" dirty="0">
              <a:solidFill>
                <a:schemeClr val="dk1"/>
              </a:solidFill>
              <a:latin typeface="Gisha"/>
              <a:ea typeface="Gisha"/>
              <a:cs typeface="Gisha"/>
              <a:sym typeface="Gisha"/>
            </a:endParaRPr>
          </a:p>
        </p:txBody>
      </p:sp>
      <p:sp>
        <p:nvSpPr>
          <p:cNvPr id="131" name="Google Shape;131;p1"/>
          <p:cNvSpPr txBox="1"/>
          <p:nvPr/>
        </p:nvSpPr>
        <p:spPr>
          <a:xfrm>
            <a:off x="2231461" y="5669542"/>
            <a:ext cx="865851"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800" b="1">
                <a:solidFill>
                  <a:schemeClr val="dk1"/>
                </a:solidFill>
                <a:latin typeface="Gisha"/>
                <a:ea typeface="Gisha"/>
                <a:cs typeface="Gisha"/>
                <a:sym typeface="Gisha"/>
              </a:rPr>
              <a:t>CARÈNE</a:t>
            </a:r>
            <a:endParaRPr/>
          </a:p>
        </p:txBody>
      </p:sp>
      <p:cxnSp>
        <p:nvCxnSpPr>
          <p:cNvPr id="132" name="Google Shape;132;p1"/>
          <p:cNvCxnSpPr>
            <a:stCxn id="131" idx="3"/>
          </p:cNvCxnSpPr>
          <p:nvPr/>
        </p:nvCxnSpPr>
        <p:spPr>
          <a:xfrm>
            <a:off x="3097312" y="5777264"/>
            <a:ext cx="307200" cy="278700"/>
          </a:xfrm>
          <a:prstGeom prst="straightConnector1">
            <a:avLst/>
          </a:prstGeom>
          <a:noFill/>
          <a:ln w="19050" cap="flat" cmpd="sng">
            <a:solidFill>
              <a:srgbClr val="595959"/>
            </a:solidFill>
            <a:prstDash val="solid"/>
            <a:miter lim="800000"/>
            <a:headEnd type="none" w="sm" len="sm"/>
            <a:tailEnd type="triangle" w="med" len="med"/>
          </a:ln>
        </p:spPr>
      </p:cxnSp>
      <p:sp>
        <p:nvSpPr>
          <p:cNvPr id="133" name="Google Shape;133;p1"/>
          <p:cNvSpPr txBox="1"/>
          <p:nvPr/>
        </p:nvSpPr>
        <p:spPr>
          <a:xfrm>
            <a:off x="5275083" y="4819404"/>
            <a:ext cx="2361768" cy="8617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1000">
                <a:solidFill>
                  <a:schemeClr val="dk1"/>
                </a:solidFill>
                <a:latin typeface="Gisha"/>
                <a:ea typeface="Gisha"/>
                <a:cs typeface="Gisha"/>
                <a:sym typeface="Gisha"/>
              </a:rPr>
              <a:t>Recueillez du pollen mâle des fleurs fraîchement ouvertes. Décollez l’étendard et les ailes pour exposer le stigmate couvert de pollen. Enlevez le stigmate à l’aide des pinces.</a:t>
            </a:r>
            <a:endParaRPr sz="1035">
              <a:solidFill>
                <a:schemeClr val="dk1"/>
              </a:solidFill>
              <a:latin typeface="Gisha"/>
              <a:ea typeface="Gisha"/>
              <a:cs typeface="Gisha"/>
              <a:sym typeface="Gisha"/>
            </a:endParaRPr>
          </a:p>
        </p:txBody>
      </p:sp>
      <p:sp>
        <p:nvSpPr>
          <p:cNvPr id="134" name="Google Shape;134;p1"/>
          <p:cNvSpPr txBox="1"/>
          <p:nvPr/>
        </p:nvSpPr>
        <p:spPr>
          <a:xfrm>
            <a:off x="229584" y="6892808"/>
            <a:ext cx="1462929" cy="13233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1000" dirty="0">
                <a:solidFill>
                  <a:schemeClr val="dk1"/>
                </a:solidFill>
                <a:latin typeface="Gisha"/>
                <a:ea typeface="Gisha"/>
                <a:cs typeface="Gisha"/>
                <a:sym typeface="Gisha"/>
              </a:rPr>
              <a:t>Frottez doucement le stigmate mâle (avec du pollen) sur le stigmate femelle (sans pollen). Formez une boucle avec le stigmate mâle autour du stigmate femelle.</a:t>
            </a:r>
            <a:endParaRPr sz="1035" dirty="0">
              <a:solidFill>
                <a:schemeClr val="dk1"/>
              </a:solidFill>
              <a:latin typeface="Gisha"/>
              <a:ea typeface="Gisha"/>
              <a:cs typeface="Gisha"/>
              <a:sym typeface="Gisha"/>
            </a:endParaRPr>
          </a:p>
        </p:txBody>
      </p:sp>
      <p:sp>
        <p:nvSpPr>
          <p:cNvPr id="135" name="Google Shape;135;p1"/>
          <p:cNvSpPr txBox="1"/>
          <p:nvPr/>
        </p:nvSpPr>
        <p:spPr>
          <a:xfrm>
            <a:off x="229584" y="8110888"/>
            <a:ext cx="3656218" cy="5539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1000" dirty="0">
                <a:solidFill>
                  <a:schemeClr val="dk1"/>
                </a:solidFill>
                <a:latin typeface="Gisha"/>
                <a:ea typeface="Gisha"/>
                <a:cs typeface="Gisha"/>
                <a:sym typeface="Gisha"/>
              </a:rPr>
              <a:t>Le stigmate mâle devrait demeurer dans cette position jusqu’à la formation d’une cosse. Un deuxième stigmate mâle peut aussi être utilisé.</a:t>
            </a:r>
            <a:endParaRPr sz="1035" dirty="0">
              <a:solidFill>
                <a:schemeClr val="dk1"/>
              </a:solidFill>
              <a:latin typeface="Gisha"/>
              <a:ea typeface="Gisha"/>
              <a:cs typeface="Gisha"/>
              <a:sym typeface="Gisha"/>
            </a:endParaRPr>
          </a:p>
        </p:txBody>
      </p:sp>
      <p:sp>
        <p:nvSpPr>
          <p:cNvPr id="136" name="Google Shape;136;p1"/>
          <p:cNvSpPr txBox="1"/>
          <p:nvPr/>
        </p:nvSpPr>
        <p:spPr>
          <a:xfrm>
            <a:off x="4873613" y="6841869"/>
            <a:ext cx="2752849"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1000" dirty="0">
                <a:solidFill>
                  <a:schemeClr val="dk1"/>
                </a:solidFill>
                <a:latin typeface="Gisha"/>
                <a:ea typeface="Gisha"/>
                <a:cs typeface="Gisha"/>
                <a:sym typeface="Gisha"/>
              </a:rPr>
              <a:t>Indiquez les désignateurs mâle x  femelle, ainsi que la date du croisement sur une étiquette légèrement filetée. Attachez doucement au pédicelle unique qui est relié au bourgeon. Retirez les fleurs et les cosses qui n’étaient pas incluses dans le croisement.</a:t>
            </a:r>
            <a:endParaRPr dirty="0"/>
          </a:p>
        </p:txBody>
      </p:sp>
      <p:sp>
        <p:nvSpPr>
          <p:cNvPr id="137" name="Google Shape;137;p1"/>
          <p:cNvSpPr txBox="1"/>
          <p:nvPr/>
        </p:nvSpPr>
        <p:spPr>
          <a:xfrm>
            <a:off x="5447804" y="7772535"/>
            <a:ext cx="2255874" cy="8617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1000" dirty="0">
                <a:solidFill>
                  <a:schemeClr val="dk1"/>
                </a:solidFill>
                <a:latin typeface="Gisha"/>
                <a:ea typeface="Gisha"/>
                <a:cs typeface="Gisha"/>
                <a:sym typeface="Gisha"/>
              </a:rPr>
              <a:t>Suivez de bonnes pratiques de gestion des semences qui garantiront une récolte et un entreposage adéquats pour obtenir des semences sûres de qualité.</a:t>
            </a:r>
            <a:endParaRPr dirty="0"/>
          </a:p>
        </p:txBody>
      </p:sp>
      <p:pic>
        <p:nvPicPr>
          <p:cNvPr id="144" name="Google Shape;144;p1" descr="A close up of a flower&#10;&#10;Description automatically generated"/>
          <p:cNvPicPr preferRelativeResize="0"/>
          <p:nvPr/>
        </p:nvPicPr>
        <p:blipFill rotWithShape="1">
          <a:blip r:embed="rId20">
            <a:alphaModFix/>
          </a:blip>
          <a:srcRect t="21843" r="10774" b="18296"/>
          <a:stretch/>
        </p:blipFill>
        <p:spPr>
          <a:xfrm rot="21265761">
            <a:off x="4618258" y="7888706"/>
            <a:ext cx="749635" cy="616539"/>
          </a:xfrm>
          <a:prstGeom prst="rect">
            <a:avLst/>
          </a:prstGeom>
          <a:noFill/>
          <a:ln>
            <a:noFill/>
          </a:ln>
        </p:spPr>
      </p:pic>
      <p:grpSp>
        <p:nvGrpSpPr>
          <p:cNvPr id="2" name="Group 1">
            <a:extLst>
              <a:ext uri="{FF2B5EF4-FFF2-40B4-BE49-F238E27FC236}">
                <a16:creationId xmlns:a16="http://schemas.microsoft.com/office/drawing/2014/main" id="{5F6B49D4-F97C-C74F-941E-F40B053BFE31}"/>
              </a:ext>
            </a:extLst>
          </p:cNvPr>
          <p:cNvGrpSpPr/>
          <p:nvPr/>
        </p:nvGrpSpPr>
        <p:grpSpPr>
          <a:xfrm>
            <a:off x="3896844" y="8791101"/>
            <a:ext cx="3772407" cy="1169632"/>
            <a:chOff x="3896844" y="8730141"/>
            <a:chExt cx="3772407" cy="1169632"/>
          </a:xfrm>
        </p:grpSpPr>
        <p:pic>
          <p:nvPicPr>
            <p:cNvPr id="58" name="Picture 57">
              <a:extLst>
                <a:ext uri="{FF2B5EF4-FFF2-40B4-BE49-F238E27FC236}">
                  <a16:creationId xmlns:a16="http://schemas.microsoft.com/office/drawing/2014/main" id="{DE064BDB-D005-8144-A983-EB5BFCFDDA85}"/>
                </a:ext>
              </a:extLst>
            </p:cNvPr>
            <p:cNvPicPr>
              <a:picLocks noChangeAspect="1"/>
            </p:cNvPicPr>
            <p:nvPr/>
          </p:nvPicPr>
          <p:blipFill>
            <a:blip r:embed="rId21"/>
            <a:stretch>
              <a:fillRect/>
            </a:stretch>
          </p:blipFill>
          <p:spPr>
            <a:xfrm>
              <a:off x="6008330" y="9090221"/>
              <a:ext cx="1112434" cy="667461"/>
            </a:xfrm>
            <a:prstGeom prst="rect">
              <a:avLst/>
            </a:prstGeom>
          </p:spPr>
        </p:pic>
        <p:grpSp>
          <p:nvGrpSpPr>
            <p:cNvPr id="59" name="Google Shape;134;p1">
              <a:extLst>
                <a:ext uri="{FF2B5EF4-FFF2-40B4-BE49-F238E27FC236}">
                  <a16:creationId xmlns:a16="http://schemas.microsoft.com/office/drawing/2014/main" id="{BAD3F181-8143-3747-8F10-851B2E880CB0}"/>
                </a:ext>
              </a:extLst>
            </p:cNvPr>
            <p:cNvGrpSpPr/>
            <p:nvPr/>
          </p:nvGrpSpPr>
          <p:grpSpPr>
            <a:xfrm>
              <a:off x="3896844" y="8730141"/>
              <a:ext cx="3772407" cy="1169632"/>
              <a:chOff x="3896844" y="8730141"/>
              <a:chExt cx="3772407" cy="1169632"/>
            </a:xfrm>
          </p:grpSpPr>
          <p:sp>
            <p:nvSpPr>
              <p:cNvPr id="60" name="Google Shape;136;p1">
                <a:extLst>
                  <a:ext uri="{FF2B5EF4-FFF2-40B4-BE49-F238E27FC236}">
                    <a16:creationId xmlns:a16="http://schemas.microsoft.com/office/drawing/2014/main" id="{CB11CC83-BE2B-BC44-97FF-1E8EBAF9C0E6}"/>
                  </a:ext>
                </a:extLst>
              </p:cNvPr>
              <p:cNvSpPr txBox="1"/>
              <p:nvPr/>
            </p:nvSpPr>
            <p:spPr>
              <a:xfrm>
                <a:off x="3896844" y="8748207"/>
                <a:ext cx="1806954"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1100" b="1" dirty="0">
                    <a:solidFill>
                      <a:schemeClr val="dk1"/>
                    </a:solidFill>
                    <a:latin typeface="Gisha"/>
                    <a:ea typeface="Gisha"/>
                    <a:cs typeface="Gisha"/>
                    <a:sym typeface="Gisha"/>
                  </a:rPr>
                  <a:t>Initialement publié sur : </a:t>
                </a:r>
                <a:endParaRPr sz="1100" dirty="0">
                  <a:solidFill>
                    <a:schemeClr val="dk1"/>
                  </a:solidFill>
                  <a:latin typeface="Gisha"/>
                  <a:ea typeface="Gisha"/>
                  <a:cs typeface="Gisha"/>
                  <a:sym typeface="Gisha"/>
                </a:endParaRPr>
              </a:p>
            </p:txBody>
          </p:sp>
          <p:sp>
            <p:nvSpPr>
              <p:cNvPr id="61" name="Google Shape;137;p1">
                <a:extLst>
                  <a:ext uri="{FF2B5EF4-FFF2-40B4-BE49-F238E27FC236}">
                    <a16:creationId xmlns:a16="http://schemas.microsoft.com/office/drawing/2014/main" id="{227DE1BC-5542-8048-90B1-8780EC243A41}"/>
                  </a:ext>
                </a:extLst>
              </p:cNvPr>
              <p:cNvSpPr txBox="1"/>
              <p:nvPr/>
            </p:nvSpPr>
            <p:spPr>
              <a:xfrm>
                <a:off x="3896844" y="9072810"/>
                <a:ext cx="1112435"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1100" b="1">
                    <a:solidFill>
                      <a:schemeClr val="dk1"/>
                    </a:solidFill>
                    <a:latin typeface="Gisha"/>
                    <a:ea typeface="Gisha"/>
                    <a:cs typeface="Gisha"/>
                    <a:sym typeface="Gisha"/>
                  </a:rPr>
                  <a:t>Traduit par : </a:t>
                </a:r>
                <a:endParaRPr sz="1100">
                  <a:solidFill>
                    <a:schemeClr val="dk1"/>
                  </a:solidFill>
                  <a:latin typeface="Gisha"/>
                  <a:ea typeface="Gisha"/>
                  <a:cs typeface="Gisha"/>
                  <a:sym typeface="Gisha"/>
                </a:endParaRPr>
              </a:p>
            </p:txBody>
          </p:sp>
          <p:sp>
            <p:nvSpPr>
              <p:cNvPr id="62" name="Google Shape;138;p1" descr="C:\Users\Hugo Martorell\Downloads\Combined logo for newsletter FRENCH (1).jpg">
                <a:extLst>
                  <a:ext uri="{FF2B5EF4-FFF2-40B4-BE49-F238E27FC236}">
                    <a16:creationId xmlns:a16="http://schemas.microsoft.com/office/drawing/2014/main" id="{2D23F7F7-B976-5041-A3C6-989F4708D037}"/>
                  </a:ext>
                </a:extLst>
              </p:cNvPr>
              <p:cNvSpPr/>
              <p:nvPr/>
            </p:nvSpPr>
            <p:spPr>
              <a:xfrm>
                <a:off x="3993846" y="9321397"/>
                <a:ext cx="2035763" cy="577607"/>
              </a:xfrm>
              <a:prstGeom prst="rect">
                <a:avLst/>
              </a:prstGeom>
              <a:noFill/>
              <a:ln>
                <a:noFill/>
              </a:ln>
            </p:spPr>
          </p:sp>
          <p:pic>
            <p:nvPicPr>
              <p:cNvPr id="63" name="Google Shape;139;p1">
                <a:extLst>
                  <a:ext uri="{FF2B5EF4-FFF2-40B4-BE49-F238E27FC236}">
                    <a16:creationId xmlns:a16="http://schemas.microsoft.com/office/drawing/2014/main" id="{48487837-385D-3047-B5FC-41D6784E8C0C}"/>
                  </a:ext>
                </a:extLst>
              </p:cNvPr>
              <p:cNvPicPr preferRelativeResize="0"/>
              <p:nvPr/>
            </p:nvPicPr>
            <p:blipFill rotWithShape="1">
              <a:blip r:embed="rId22">
                <a:alphaModFix/>
              </a:blip>
              <a:srcRect/>
              <a:stretch/>
            </p:blipFill>
            <p:spPr>
              <a:xfrm>
                <a:off x="6423075" y="8730141"/>
                <a:ext cx="1240250" cy="369332"/>
              </a:xfrm>
              <a:prstGeom prst="rect">
                <a:avLst/>
              </a:prstGeom>
              <a:noFill/>
              <a:ln>
                <a:noFill/>
              </a:ln>
            </p:spPr>
          </p:pic>
          <p:sp>
            <p:nvSpPr>
              <p:cNvPr id="64" name="Google Shape;141;p1" descr="C:\Users\Hugo Martorell\Downloads\eOrganic logo large res.png">
                <a:extLst>
                  <a:ext uri="{FF2B5EF4-FFF2-40B4-BE49-F238E27FC236}">
                    <a16:creationId xmlns:a16="http://schemas.microsoft.com/office/drawing/2014/main" id="{AE20B42B-B5AE-DB42-8448-D2BBF39E0BFE}"/>
                  </a:ext>
                </a:extLst>
              </p:cNvPr>
              <p:cNvSpPr/>
              <p:nvPr/>
            </p:nvSpPr>
            <p:spPr>
              <a:xfrm>
                <a:off x="5645285" y="8775240"/>
                <a:ext cx="831754" cy="261610"/>
              </a:xfrm>
              <a:prstGeom prst="rect">
                <a:avLst/>
              </a:prstGeom>
              <a:noFill/>
              <a:ln>
                <a:noFill/>
              </a:ln>
            </p:spPr>
          </p:sp>
          <p:sp>
            <p:nvSpPr>
              <p:cNvPr id="65" name="Google Shape;143;p1">
                <a:extLst>
                  <a:ext uri="{FF2B5EF4-FFF2-40B4-BE49-F238E27FC236}">
                    <a16:creationId xmlns:a16="http://schemas.microsoft.com/office/drawing/2014/main" id="{380DDCA3-FCC8-3945-8979-8B94E82FE679}"/>
                  </a:ext>
                </a:extLst>
              </p:cNvPr>
              <p:cNvSpPr txBox="1"/>
              <p:nvPr/>
            </p:nvSpPr>
            <p:spPr>
              <a:xfrm>
                <a:off x="5542157" y="9010036"/>
                <a:ext cx="2127094"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800" b="1">
                    <a:solidFill>
                      <a:schemeClr val="dk1"/>
                    </a:solidFill>
                    <a:latin typeface="Gisha"/>
                    <a:ea typeface="Gisha"/>
                    <a:cs typeface="Gisha"/>
                    <a:sym typeface="Gisha"/>
                  </a:rPr>
                  <a:t>Photos et design par: </a:t>
                </a:r>
                <a:r>
                  <a:rPr lang="fr-CA" sz="800">
                    <a:solidFill>
                      <a:schemeClr val="dk1"/>
                    </a:solidFill>
                    <a:latin typeface="Gisha"/>
                    <a:ea typeface="Gisha"/>
                    <a:cs typeface="Gisha"/>
                    <a:sym typeface="Gisha"/>
                  </a:rPr>
                  <a:t>Hannah Swegarden</a:t>
                </a:r>
                <a:endParaRPr sz="800">
                  <a:solidFill>
                    <a:schemeClr val="dk1"/>
                  </a:solidFill>
                  <a:latin typeface="Gisha"/>
                  <a:ea typeface="Gisha"/>
                  <a:cs typeface="Gisha"/>
                  <a:sym typeface="Gisha"/>
                </a:endParaRPr>
              </a:p>
            </p:txBody>
          </p:sp>
          <p:sp>
            <p:nvSpPr>
              <p:cNvPr id="66" name="Google Shape;142;p1" descr="C:\Users\Hugo Martorell\Desktop\Work SeedChange\Downloads\Visibilité_PCA\Powerpoint\Couleurs\PCA_PPT_Couleurs.jpg">
                <a:extLst>
                  <a:ext uri="{FF2B5EF4-FFF2-40B4-BE49-F238E27FC236}">
                    <a16:creationId xmlns:a16="http://schemas.microsoft.com/office/drawing/2014/main" id="{1AA87821-3BF8-9744-B68D-EF0D666E6B46}"/>
                  </a:ext>
                </a:extLst>
              </p:cNvPr>
              <p:cNvSpPr/>
              <p:nvPr/>
            </p:nvSpPr>
            <p:spPr>
              <a:xfrm>
                <a:off x="6029609" y="9702362"/>
                <a:ext cx="1440976" cy="197411"/>
              </a:xfrm>
              <a:prstGeom prst="rect">
                <a:avLst/>
              </a:prstGeom>
              <a:noFill/>
              <a:ln>
                <a:noFill/>
              </a:ln>
            </p:spPr>
          </p:sp>
        </p:grpSp>
        <p:pic>
          <p:nvPicPr>
            <p:cNvPr id="67" name="Picture 66">
              <a:extLst>
                <a:ext uri="{FF2B5EF4-FFF2-40B4-BE49-F238E27FC236}">
                  <a16:creationId xmlns:a16="http://schemas.microsoft.com/office/drawing/2014/main" id="{80D1FEAE-14E8-5248-9749-59A94F8C06F1}"/>
                </a:ext>
              </a:extLst>
            </p:cNvPr>
            <p:cNvPicPr>
              <a:picLocks noChangeAspect="1"/>
            </p:cNvPicPr>
            <p:nvPr/>
          </p:nvPicPr>
          <p:blipFill>
            <a:blip r:embed="rId23"/>
            <a:stretch>
              <a:fillRect/>
            </a:stretch>
          </p:blipFill>
          <p:spPr>
            <a:xfrm>
              <a:off x="3975665" y="9308061"/>
              <a:ext cx="2082183" cy="590943"/>
            </a:xfrm>
            <a:prstGeom prst="rect">
              <a:avLst/>
            </a:prstGeom>
          </p:spPr>
        </p:pic>
        <p:pic>
          <p:nvPicPr>
            <p:cNvPr id="68" name="Picture 67">
              <a:extLst>
                <a:ext uri="{FF2B5EF4-FFF2-40B4-BE49-F238E27FC236}">
                  <a16:creationId xmlns:a16="http://schemas.microsoft.com/office/drawing/2014/main" id="{994476D0-C187-AF42-A701-9BB73A27EE9F}"/>
                </a:ext>
              </a:extLst>
            </p:cNvPr>
            <p:cNvPicPr>
              <a:picLocks noChangeAspect="1"/>
            </p:cNvPicPr>
            <p:nvPr/>
          </p:nvPicPr>
          <p:blipFill>
            <a:blip r:embed="rId24"/>
            <a:stretch>
              <a:fillRect/>
            </a:stretch>
          </p:blipFill>
          <p:spPr>
            <a:xfrm>
              <a:off x="5646610" y="8775443"/>
              <a:ext cx="830429" cy="261203"/>
            </a:xfrm>
            <a:prstGeom prst="rect">
              <a:avLst/>
            </a:prstGeom>
          </p:spPr>
        </p:pic>
        <p:pic>
          <p:nvPicPr>
            <p:cNvPr id="69" name="Picture 68">
              <a:extLst>
                <a:ext uri="{FF2B5EF4-FFF2-40B4-BE49-F238E27FC236}">
                  <a16:creationId xmlns:a16="http://schemas.microsoft.com/office/drawing/2014/main" id="{66A44038-1B84-7044-AE96-F9D0BFB4743F}"/>
                </a:ext>
              </a:extLst>
            </p:cNvPr>
            <p:cNvPicPr>
              <a:picLocks noChangeAspect="1"/>
            </p:cNvPicPr>
            <p:nvPr/>
          </p:nvPicPr>
          <p:blipFill rotWithShape="1">
            <a:blip r:embed="rId25"/>
            <a:srcRect t="68451"/>
            <a:stretch/>
          </p:blipFill>
          <p:spPr>
            <a:xfrm>
              <a:off x="6084663" y="9664660"/>
              <a:ext cx="1507300" cy="205183"/>
            </a:xfrm>
            <a:prstGeom prst="rect">
              <a:avLst/>
            </a:prstGeom>
          </p:spPr>
        </p:pic>
      </p:gr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457</Words>
  <Application>Microsoft Macintosh PowerPoint</Application>
  <PresentationFormat>Custom</PresentationFormat>
  <Paragraphs>31</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Gisha</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Swegarden</dc:creator>
  <cp:lastModifiedBy>Hannah Swegarden</cp:lastModifiedBy>
  <cp:revision>1</cp:revision>
  <dcterms:created xsi:type="dcterms:W3CDTF">2019-01-24T14:11:53Z</dcterms:created>
  <dcterms:modified xsi:type="dcterms:W3CDTF">2021-05-24T03:12:53Z</dcterms:modified>
</cp:coreProperties>
</file>